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4e76e4be1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d98bb0a34449a"/>
  </p:sldMasterIdLst>
  <p:sldIdLst>
    <p:sldId xmlns:r="http://schemas.openxmlformats.org/officeDocument/2006/relationships" id="256" r:id="Rb3c3c02b751149af"/>
    <p:sldId xmlns:r="http://schemas.openxmlformats.org/officeDocument/2006/relationships" id="257" r:id="R7ef17ac82fd24068"/>
    <p:sldId xmlns:r="http://schemas.openxmlformats.org/officeDocument/2006/relationships" id="258" r:id="Raacf0e7c100245f9"/>
    <p:sldId xmlns:r="http://schemas.openxmlformats.org/officeDocument/2006/relationships" id="259" r:id="R71f6d026284d419a"/>
    <p:sldId xmlns:r="http://schemas.openxmlformats.org/officeDocument/2006/relationships" id="260" r:id="R8ba18d32262144ad"/>
    <p:sldId xmlns:r="http://schemas.openxmlformats.org/officeDocument/2006/relationships" id="261" r:id="R514dc46603f3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d98bb0a34449a" /><Relationship Type="http://schemas.openxmlformats.org/officeDocument/2006/relationships/slide" Target="/ppt/slides/slide1.xml" Id="Rb3c3c02b751149af" /><Relationship Type="http://schemas.openxmlformats.org/officeDocument/2006/relationships/slide" Target="/ppt/slides/slide2.xml" Id="R7ef17ac82fd24068" /><Relationship Type="http://schemas.openxmlformats.org/officeDocument/2006/relationships/slide" Target="/ppt/slides/slide3.xml" Id="Raacf0e7c100245f9" /><Relationship Type="http://schemas.openxmlformats.org/officeDocument/2006/relationships/slide" Target="/ppt/slides/slide4.xml" Id="R71f6d026284d419a" /><Relationship Type="http://schemas.openxmlformats.org/officeDocument/2006/relationships/slide" Target="/ppt/slides/slide5.xml" Id="R8ba18d32262144ad" /><Relationship Type="http://schemas.openxmlformats.org/officeDocument/2006/relationships/slide" Target="/ppt/slides/slide6.xml" Id="R514dc46603f3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60abd16ad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41750995d456d" /><Relationship Type="http://schemas.openxmlformats.org/officeDocument/2006/relationships/theme" Target="/ppt/slideMasters/theme/theme1.xml" Id="Rf42a46dfcece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41750995d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8d730bfb1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d897b2479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d9e6e6d3c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5a32ee481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49f23aadb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c36c90941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