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ba5ec9198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1307ce9c246b7"/>
  </p:sldMasterIdLst>
  <p:sldIdLst>
    <p:sldId xmlns:r="http://schemas.openxmlformats.org/officeDocument/2006/relationships" id="256" r:id="Rce6e3e109e484cef"/>
    <p:sldId xmlns:r="http://schemas.openxmlformats.org/officeDocument/2006/relationships" id="257" r:id="Rb2221a46858a4a34"/>
    <p:sldId xmlns:r="http://schemas.openxmlformats.org/officeDocument/2006/relationships" id="258" r:id="Rbed5488733ed489d"/>
    <p:sldId xmlns:r="http://schemas.openxmlformats.org/officeDocument/2006/relationships" id="259" r:id="Re29460982d5742bb"/>
    <p:sldId xmlns:r="http://schemas.openxmlformats.org/officeDocument/2006/relationships" id="260" r:id="R78246aeed05b46eb"/>
    <p:sldId xmlns:r="http://schemas.openxmlformats.org/officeDocument/2006/relationships" id="261" r:id="R38b5f07fb9914a71"/>
    <p:sldId xmlns:r="http://schemas.openxmlformats.org/officeDocument/2006/relationships" id="262" r:id="R97bb7047ce0c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1307ce9c246b7" /><Relationship Type="http://schemas.openxmlformats.org/officeDocument/2006/relationships/slide" Target="/ppt/slides/slide1.xml" Id="Rce6e3e109e484cef" /><Relationship Type="http://schemas.openxmlformats.org/officeDocument/2006/relationships/slide" Target="/ppt/slides/slide2.xml" Id="Rb2221a46858a4a34" /><Relationship Type="http://schemas.openxmlformats.org/officeDocument/2006/relationships/slide" Target="/ppt/slides/slide3.xml" Id="Rbed5488733ed489d" /><Relationship Type="http://schemas.openxmlformats.org/officeDocument/2006/relationships/slide" Target="/ppt/slides/slide4.xml" Id="Re29460982d5742bb" /><Relationship Type="http://schemas.openxmlformats.org/officeDocument/2006/relationships/slide" Target="/ppt/slides/slide5.xml" Id="R78246aeed05b46eb" /><Relationship Type="http://schemas.openxmlformats.org/officeDocument/2006/relationships/slide" Target="/ppt/slides/slide6.xml" Id="R38b5f07fb9914a71" /><Relationship Type="http://schemas.openxmlformats.org/officeDocument/2006/relationships/slide" Target="/ppt/slides/slide7.xml" Id="R97bb7047ce0c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5b132af354d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11fccf409443f" /><Relationship Type="http://schemas.openxmlformats.org/officeDocument/2006/relationships/theme" Target="/ppt/slideMasters/theme/theme1.xml" Id="Rc1d1a41e31a0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11fccf409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98c0da797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e5e98f25f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d8f7ba42e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c4dcf6d14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0d6a9b07b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ca1b7aa84c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01254de97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10 770 239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