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8651970e2d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1b662b7d44299"/>
  </p:sldMasterIdLst>
  <p:sldIdLst>
    <p:sldId xmlns:r="http://schemas.openxmlformats.org/officeDocument/2006/relationships" id="256" r:id="R7d8a3e32a2ab4e37"/>
    <p:sldId xmlns:r="http://schemas.openxmlformats.org/officeDocument/2006/relationships" id="257" r:id="R95ec8446be6b43bc"/>
    <p:sldId xmlns:r="http://schemas.openxmlformats.org/officeDocument/2006/relationships" id="258" r:id="Rbd130435278e4bc8"/>
    <p:sldId xmlns:r="http://schemas.openxmlformats.org/officeDocument/2006/relationships" id="259" r:id="R4d631c18a3794ff8"/>
    <p:sldId xmlns:r="http://schemas.openxmlformats.org/officeDocument/2006/relationships" id="260" r:id="R3688420a324b41da"/>
    <p:sldId xmlns:r="http://schemas.openxmlformats.org/officeDocument/2006/relationships" id="261" r:id="Rf5aa927bf53d47e7"/>
    <p:sldId xmlns:r="http://schemas.openxmlformats.org/officeDocument/2006/relationships" id="262" r:id="Rf450713a546f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1b662b7d44299" /><Relationship Type="http://schemas.openxmlformats.org/officeDocument/2006/relationships/slide" Target="/ppt/slides/slide1.xml" Id="R7d8a3e32a2ab4e37" /><Relationship Type="http://schemas.openxmlformats.org/officeDocument/2006/relationships/slide" Target="/ppt/slides/slide2.xml" Id="R95ec8446be6b43bc" /><Relationship Type="http://schemas.openxmlformats.org/officeDocument/2006/relationships/slide" Target="/ppt/slides/slide3.xml" Id="Rbd130435278e4bc8" /><Relationship Type="http://schemas.openxmlformats.org/officeDocument/2006/relationships/slide" Target="/ppt/slides/slide4.xml" Id="R4d631c18a3794ff8" /><Relationship Type="http://schemas.openxmlformats.org/officeDocument/2006/relationships/slide" Target="/ppt/slides/slide5.xml" Id="R3688420a324b41da" /><Relationship Type="http://schemas.openxmlformats.org/officeDocument/2006/relationships/slide" Target="/ppt/slides/slide6.xml" Id="Rf5aa927bf53d47e7" /><Relationship Type="http://schemas.openxmlformats.org/officeDocument/2006/relationships/slide" Target="/ppt/slides/slide7.xml" Id="Rf450713a546f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9e33cc205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70394c6d4f5b" /><Relationship Type="http://schemas.openxmlformats.org/officeDocument/2006/relationships/theme" Target="/ppt/slideMasters/theme/theme1.xml" Id="R3698e730bb0441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670394c6d4f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e377aed7e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a60fe3a6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496ca4cb1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acdd43bba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3181eb37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83fdbb0b4a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a8a6ef72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Landstøvegen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 HOLDING AS</a:t>
            </a:r>
          </a:p>
        </p:txBody>
      </p:sp>
    </p:spTree>
  </p:cSld>
  <p:clrMapOvr>
    <a:masterClrMapping xmlns:a="http://schemas.openxmlformats.org/drawingml/2006/main"/>
  </p:clrMapOvr>
</p:sld>
</file>