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76f76b1fc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e5157b83143c0"/>
  </p:sldMasterIdLst>
  <p:sldIdLst>
    <p:sldId xmlns:r="http://schemas.openxmlformats.org/officeDocument/2006/relationships" id="256" r:id="R9f67dc0890484e7e"/>
    <p:sldId xmlns:r="http://schemas.openxmlformats.org/officeDocument/2006/relationships" id="257" r:id="R5c5f8b93288840df"/>
    <p:sldId xmlns:r="http://schemas.openxmlformats.org/officeDocument/2006/relationships" id="258" r:id="R2653e6b151644572"/>
    <p:sldId xmlns:r="http://schemas.openxmlformats.org/officeDocument/2006/relationships" id="259" r:id="Rbb7c6541b3854879"/>
    <p:sldId xmlns:r="http://schemas.openxmlformats.org/officeDocument/2006/relationships" id="260" r:id="Rced4b9c24eed494d"/>
    <p:sldId xmlns:r="http://schemas.openxmlformats.org/officeDocument/2006/relationships" id="261" r:id="R35435b9fcfe045be"/>
    <p:sldId xmlns:r="http://schemas.openxmlformats.org/officeDocument/2006/relationships" id="262" r:id="Rd64372687ee7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e5157b83143c0" /><Relationship Type="http://schemas.openxmlformats.org/officeDocument/2006/relationships/slide" Target="/ppt/slides/slide1.xml" Id="R9f67dc0890484e7e" /><Relationship Type="http://schemas.openxmlformats.org/officeDocument/2006/relationships/slide" Target="/ppt/slides/slide2.xml" Id="R5c5f8b93288840df" /><Relationship Type="http://schemas.openxmlformats.org/officeDocument/2006/relationships/slide" Target="/ppt/slides/slide3.xml" Id="R2653e6b151644572" /><Relationship Type="http://schemas.openxmlformats.org/officeDocument/2006/relationships/slide" Target="/ppt/slides/slide4.xml" Id="Rbb7c6541b3854879" /><Relationship Type="http://schemas.openxmlformats.org/officeDocument/2006/relationships/slide" Target="/ppt/slides/slide5.xml" Id="Rced4b9c24eed494d" /><Relationship Type="http://schemas.openxmlformats.org/officeDocument/2006/relationships/slide" Target="/ppt/slides/slide6.xml" Id="R35435b9fcfe045be" /><Relationship Type="http://schemas.openxmlformats.org/officeDocument/2006/relationships/slide" Target="/ppt/slides/slide7.xml" Id="Rd64372687ee7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0cb3c4fb3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611cda80e4983" /><Relationship Type="http://schemas.openxmlformats.org/officeDocument/2006/relationships/theme" Target="/ppt/slideMasters/theme/theme1.xml" Id="R81680e31d7b4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611cda80e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cbbd26126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2c572aaf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082dd9de3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919cc09ee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d55b09e46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84cd47c45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07725861c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ble etablert [år] og holder til i Furugrenda.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JON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6611 Furugrenda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