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6c6f8b32a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f4320b48b443a"/>
  </p:sldMasterIdLst>
  <p:sldIdLst>
    <p:sldId xmlns:r="http://schemas.openxmlformats.org/officeDocument/2006/relationships" id="256" r:id="R2348a57831714c71"/>
    <p:sldId xmlns:r="http://schemas.openxmlformats.org/officeDocument/2006/relationships" id="257" r:id="Rf507a768cc394769"/>
    <p:sldId xmlns:r="http://schemas.openxmlformats.org/officeDocument/2006/relationships" id="258" r:id="R0357409aa2aa4de4"/>
    <p:sldId xmlns:r="http://schemas.openxmlformats.org/officeDocument/2006/relationships" id="259" r:id="Ra8fc8bdfd4f14b82"/>
    <p:sldId xmlns:r="http://schemas.openxmlformats.org/officeDocument/2006/relationships" id="260" r:id="Re20db48f174c409e"/>
    <p:sldId xmlns:r="http://schemas.openxmlformats.org/officeDocument/2006/relationships" id="261" r:id="Rdef7e4b45ed640e4"/>
    <p:sldId xmlns:r="http://schemas.openxmlformats.org/officeDocument/2006/relationships" id="262" r:id="Rb50e6e92d116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f4320b48b443a" /><Relationship Type="http://schemas.openxmlformats.org/officeDocument/2006/relationships/slide" Target="/ppt/slides/slide1.xml" Id="R2348a57831714c71" /><Relationship Type="http://schemas.openxmlformats.org/officeDocument/2006/relationships/slide" Target="/ppt/slides/slide2.xml" Id="Rf507a768cc394769" /><Relationship Type="http://schemas.openxmlformats.org/officeDocument/2006/relationships/slide" Target="/ppt/slides/slide3.xml" Id="R0357409aa2aa4de4" /><Relationship Type="http://schemas.openxmlformats.org/officeDocument/2006/relationships/slide" Target="/ppt/slides/slide4.xml" Id="Ra8fc8bdfd4f14b82" /><Relationship Type="http://schemas.openxmlformats.org/officeDocument/2006/relationships/slide" Target="/ppt/slides/slide5.xml" Id="Re20db48f174c409e" /><Relationship Type="http://schemas.openxmlformats.org/officeDocument/2006/relationships/slide" Target="/ppt/slides/slide6.xml" Id="Rdef7e4b45ed640e4" /><Relationship Type="http://schemas.openxmlformats.org/officeDocument/2006/relationships/slide" Target="/ppt/slides/slide7.xml" Id="Rb50e6e92d116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c8ae140f0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41fc320b6448d" /><Relationship Type="http://schemas.openxmlformats.org/officeDocument/2006/relationships/theme" Target="/ppt/slideMasters/theme/theme1.xml" Id="Rd5e0ed77f9f5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41fc320b6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dfebdfad0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8b3d7c05b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5864ee03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3f08af33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92dc3029b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f3583c364b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7f24b3b9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