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d1a4aa482247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881f47175842df"/>
  </p:sldMasterIdLst>
  <p:sldIdLst>
    <p:sldId xmlns:r="http://schemas.openxmlformats.org/officeDocument/2006/relationships" id="256" r:id="Rba20f17c9b1f48d9"/>
    <p:sldId xmlns:r="http://schemas.openxmlformats.org/officeDocument/2006/relationships" id="257" r:id="Rdd43046c0a4e4c38"/>
    <p:sldId xmlns:r="http://schemas.openxmlformats.org/officeDocument/2006/relationships" id="258" r:id="R7e5c39ed0a174ab9"/>
    <p:sldId xmlns:r="http://schemas.openxmlformats.org/officeDocument/2006/relationships" id="259" r:id="R90f19db683fc4363"/>
    <p:sldId xmlns:r="http://schemas.openxmlformats.org/officeDocument/2006/relationships" id="260" r:id="R70c04a4c21204287"/>
    <p:sldId xmlns:r="http://schemas.openxmlformats.org/officeDocument/2006/relationships" id="261" r:id="Rdd5c47c878c34537"/>
    <p:sldId xmlns:r="http://schemas.openxmlformats.org/officeDocument/2006/relationships" id="262" r:id="R9e1e77f112d44b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881f47175842df" /><Relationship Type="http://schemas.openxmlformats.org/officeDocument/2006/relationships/slide" Target="/ppt/slides/slide1.xml" Id="Rba20f17c9b1f48d9" /><Relationship Type="http://schemas.openxmlformats.org/officeDocument/2006/relationships/slide" Target="/ppt/slides/slide2.xml" Id="Rdd43046c0a4e4c38" /><Relationship Type="http://schemas.openxmlformats.org/officeDocument/2006/relationships/slide" Target="/ppt/slides/slide3.xml" Id="R7e5c39ed0a174ab9" /><Relationship Type="http://schemas.openxmlformats.org/officeDocument/2006/relationships/slide" Target="/ppt/slides/slide4.xml" Id="R90f19db683fc4363" /><Relationship Type="http://schemas.openxmlformats.org/officeDocument/2006/relationships/slide" Target="/ppt/slides/slide5.xml" Id="R70c04a4c21204287" /><Relationship Type="http://schemas.openxmlformats.org/officeDocument/2006/relationships/slide" Target="/ppt/slides/slide6.xml" Id="Rdd5c47c878c34537" /><Relationship Type="http://schemas.openxmlformats.org/officeDocument/2006/relationships/slide" Target="/ppt/slides/slide7.xml" Id="R9e1e77f112d44b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24ebfb1e124d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a611ed1e040e9" /><Relationship Type="http://schemas.openxmlformats.org/officeDocument/2006/relationships/theme" Target="/ppt/slideMasters/theme/theme1.xml" Id="R8d00862efab245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9a611ed1e040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0967595a045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f677f515540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8ad5e508a43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179235dc447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a0fc781a04c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e1da2b92b4f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9f8d26ed349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BØRRESEN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BØRRESEN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326 105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3 893 121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Skrenten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13 41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trond.borresen@sr.no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989 058 525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