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3ba9ea819448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fed9ff1c5f499b"/>
  </p:sldMasterIdLst>
  <p:sldIdLst>
    <p:sldId xmlns:r="http://schemas.openxmlformats.org/officeDocument/2006/relationships" id="256" r:id="R400339e01a404fb1"/>
    <p:sldId xmlns:r="http://schemas.openxmlformats.org/officeDocument/2006/relationships" id="257" r:id="R6236410a9728412c"/>
    <p:sldId xmlns:r="http://schemas.openxmlformats.org/officeDocument/2006/relationships" id="258" r:id="R5dfb8805c7a747bc"/>
    <p:sldId xmlns:r="http://schemas.openxmlformats.org/officeDocument/2006/relationships" id="259" r:id="Re4e6c8de8e4849af"/>
    <p:sldId xmlns:r="http://schemas.openxmlformats.org/officeDocument/2006/relationships" id="260" r:id="R59be1f720d684879"/>
    <p:sldId xmlns:r="http://schemas.openxmlformats.org/officeDocument/2006/relationships" id="261" r:id="R48fdf8b687164cae"/>
    <p:sldId xmlns:r="http://schemas.openxmlformats.org/officeDocument/2006/relationships" id="262" r:id="Ra9e6f76de81342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fed9ff1c5f499b" /><Relationship Type="http://schemas.openxmlformats.org/officeDocument/2006/relationships/slide" Target="/ppt/slides/slide1.xml" Id="R400339e01a404fb1" /><Relationship Type="http://schemas.openxmlformats.org/officeDocument/2006/relationships/slide" Target="/ppt/slides/slide2.xml" Id="R6236410a9728412c" /><Relationship Type="http://schemas.openxmlformats.org/officeDocument/2006/relationships/slide" Target="/ppt/slides/slide3.xml" Id="R5dfb8805c7a747bc" /><Relationship Type="http://schemas.openxmlformats.org/officeDocument/2006/relationships/slide" Target="/ppt/slides/slide4.xml" Id="Re4e6c8de8e4849af" /><Relationship Type="http://schemas.openxmlformats.org/officeDocument/2006/relationships/slide" Target="/ppt/slides/slide5.xml" Id="R59be1f720d684879" /><Relationship Type="http://schemas.openxmlformats.org/officeDocument/2006/relationships/slide" Target="/ppt/slides/slide6.xml" Id="R48fdf8b687164cae" /><Relationship Type="http://schemas.openxmlformats.org/officeDocument/2006/relationships/slide" Target="/ppt/slides/slide7.xml" Id="Ra9e6f76de81342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af5b1906a549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f0cdd83f841f1" /><Relationship Type="http://schemas.openxmlformats.org/officeDocument/2006/relationships/theme" Target="/ppt/slideMasters/theme/theme1.xml" Id="R1fccfcf66b9742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2f0cdd83f841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74f1788054c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65a866dbb4e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35bed97f74d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fc9ff1b3e48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2954c30b24c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1a15e5d3d4a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8ddf29f5c43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NYCO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NYCO HOLDING AS ble etablert [år] og holder til i Spydeberg.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193 700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435 418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14 652 377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15 098 140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ULF NYGAARD  –  39,8 %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KIRSTI HAUKENES NYGAARD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HAUKENES NYGAARD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CHRISTOFFER NYGAARD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ULF NYGAARD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KIRSTI HAUKENES NYGAARD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v/Ulf Nygaard, Haukenesveien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1821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83 79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989 058 541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HOLDING AS</a:t>
            </a:r>
          </a:p>
        </p:txBody>
      </p:sp>
    </p:spTree>
  </p:cSld>
  <p:clrMapOvr>
    <a:masterClrMapping xmlns:a="http://schemas.openxmlformats.org/drawingml/2006/main"/>
  </p:clrMapOvr>
</p:sld>
</file>