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35b0ac923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46ec4fb83430f"/>
  </p:sldMasterIdLst>
  <p:sldIdLst>
    <p:sldId xmlns:r="http://schemas.openxmlformats.org/officeDocument/2006/relationships" id="256" r:id="Rf93861bde31642ae"/>
    <p:sldId xmlns:r="http://schemas.openxmlformats.org/officeDocument/2006/relationships" id="257" r:id="R28232bfbdb3245b7"/>
    <p:sldId xmlns:r="http://schemas.openxmlformats.org/officeDocument/2006/relationships" id="258" r:id="R85fa763b3e4c43d7"/>
    <p:sldId xmlns:r="http://schemas.openxmlformats.org/officeDocument/2006/relationships" id="259" r:id="R041b3df62f4d449a"/>
    <p:sldId xmlns:r="http://schemas.openxmlformats.org/officeDocument/2006/relationships" id="260" r:id="R0fcc3f69d89d4f50"/>
    <p:sldId xmlns:r="http://schemas.openxmlformats.org/officeDocument/2006/relationships" id="261" r:id="Rdd0d286650094f02"/>
    <p:sldId xmlns:r="http://schemas.openxmlformats.org/officeDocument/2006/relationships" id="262" r:id="R207005500c30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46ec4fb83430f" /><Relationship Type="http://schemas.openxmlformats.org/officeDocument/2006/relationships/slide" Target="/ppt/slides/slide1.xml" Id="Rf93861bde31642ae" /><Relationship Type="http://schemas.openxmlformats.org/officeDocument/2006/relationships/slide" Target="/ppt/slides/slide2.xml" Id="R28232bfbdb3245b7" /><Relationship Type="http://schemas.openxmlformats.org/officeDocument/2006/relationships/slide" Target="/ppt/slides/slide3.xml" Id="R85fa763b3e4c43d7" /><Relationship Type="http://schemas.openxmlformats.org/officeDocument/2006/relationships/slide" Target="/ppt/slides/slide4.xml" Id="R041b3df62f4d449a" /><Relationship Type="http://schemas.openxmlformats.org/officeDocument/2006/relationships/slide" Target="/ppt/slides/slide5.xml" Id="R0fcc3f69d89d4f50" /><Relationship Type="http://schemas.openxmlformats.org/officeDocument/2006/relationships/slide" Target="/ppt/slides/slide6.xml" Id="Rdd0d286650094f02" /><Relationship Type="http://schemas.openxmlformats.org/officeDocument/2006/relationships/slide" Target="/ppt/slides/slide7.xml" Id="R207005500c30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a50afb5ac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265cb201344ae" /><Relationship Type="http://schemas.openxmlformats.org/officeDocument/2006/relationships/theme" Target="/ppt/slideMasters/theme/theme1.xml" Id="Re6e70cacd841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265cb2013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4e13c90a2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9435e163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447489a0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57954f87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b18084a8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c37a04bac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648cb435a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