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2e3a28d6f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f1b4b33a74c19"/>
  </p:sldMasterIdLst>
  <p:sldIdLst>
    <p:sldId xmlns:r="http://schemas.openxmlformats.org/officeDocument/2006/relationships" id="256" r:id="Re476666c22834a24"/>
    <p:sldId xmlns:r="http://schemas.openxmlformats.org/officeDocument/2006/relationships" id="257" r:id="R031d00df8ea7422e"/>
    <p:sldId xmlns:r="http://schemas.openxmlformats.org/officeDocument/2006/relationships" id="258" r:id="R3c46bf9a57404e4e"/>
    <p:sldId xmlns:r="http://schemas.openxmlformats.org/officeDocument/2006/relationships" id="259" r:id="Rfcf1e9165e1a4baf"/>
    <p:sldId xmlns:r="http://schemas.openxmlformats.org/officeDocument/2006/relationships" id="260" r:id="Rbf85423dffc04cd7"/>
    <p:sldId xmlns:r="http://schemas.openxmlformats.org/officeDocument/2006/relationships" id="261" r:id="R2b19dffd493c40a1"/>
    <p:sldId xmlns:r="http://schemas.openxmlformats.org/officeDocument/2006/relationships" id="262" r:id="R0cc309583a90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f1b4b33a74c19" /><Relationship Type="http://schemas.openxmlformats.org/officeDocument/2006/relationships/slide" Target="/ppt/slides/slide1.xml" Id="Re476666c22834a24" /><Relationship Type="http://schemas.openxmlformats.org/officeDocument/2006/relationships/slide" Target="/ppt/slides/slide2.xml" Id="R031d00df8ea7422e" /><Relationship Type="http://schemas.openxmlformats.org/officeDocument/2006/relationships/slide" Target="/ppt/slides/slide3.xml" Id="R3c46bf9a57404e4e" /><Relationship Type="http://schemas.openxmlformats.org/officeDocument/2006/relationships/slide" Target="/ppt/slides/slide4.xml" Id="Rfcf1e9165e1a4baf" /><Relationship Type="http://schemas.openxmlformats.org/officeDocument/2006/relationships/slide" Target="/ppt/slides/slide5.xml" Id="Rbf85423dffc04cd7" /><Relationship Type="http://schemas.openxmlformats.org/officeDocument/2006/relationships/slide" Target="/ppt/slides/slide6.xml" Id="R2b19dffd493c40a1" /><Relationship Type="http://schemas.openxmlformats.org/officeDocument/2006/relationships/slide" Target="/ppt/slides/slide7.xml" Id="R0cc309583a90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be87391f8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3e41a8a44235" /><Relationship Type="http://schemas.openxmlformats.org/officeDocument/2006/relationships/theme" Target="/ppt/slideMasters/theme/theme1.xml" Id="Re7fe42c60de0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c3e41a8a4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6469b4b6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bd5eab91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91ab967f3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3a4188c1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aac1cee5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475845b8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5d026311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