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5e91259f654c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62b9c6a6a94883"/>
  </p:sldMasterIdLst>
  <p:sldIdLst>
    <p:sldId xmlns:r="http://schemas.openxmlformats.org/officeDocument/2006/relationships" id="256" r:id="R1f6a2d3bb69e4775"/>
    <p:sldId xmlns:r="http://schemas.openxmlformats.org/officeDocument/2006/relationships" id="257" r:id="R5f70992fc941450b"/>
    <p:sldId xmlns:r="http://schemas.openxmlformats.org/officeDocument/2006/relationships" id="258" r:id="R1a265f69d32f4480"/>
    <p:sldId xmlns:r="http://schemas.openxmlformats.org/officeDocument/2006/relationships" id="259" r:id="R64fc3169575948e1"/>
    <p:sldId xmlns:r="http://schemas.openxmlformats.org/officeDocument/2006/relationships" id="260" r:id="R14e580efe7e8485f"/>
    <p:sldId xmlns:r="http://schemas.openxmlformats.org/officeDocument/2006/relationships" id="261" r:id="Rb0ac21a331a4436f"/>
    <p:sldId xmlns:r="http://schemas.openxmlformats.org/officeDocument/2006/relationships" id="262" r:id="Rc5effe75372544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62b9c6a6a94883" /><Relationship Type="http://schemas.openxmlformats.org/officeDocument/2006/relationships/slide" Target="/ppt/slides/slide1.xml" Id="R1f6a2d3bb69e4775" /><Relationship Type="http://schemas.openxmlformats.org/officeDocument/2006/relationships/slide" Target="/ppt/slides/slide2.xml" Id="R5f70992fc941450b" /><Relationship Type="http://schemas.openxmlformats.org/officeDocument/2006/relationships/slide" Target="/ppt/slides/slide3.xml" Id="R1a265f69d32f4480" /><Relationship Type="http://schemas.openxmlformats.org/officeDocument/2006/relationships/slide" Target="/ppt/slides/slide4.xml" Id="R64fc3169575948e1" /><Relationship Type="http://schemas.openxmlformats.org/officeDocument/2006/relationships/slide" Target="/ppt/slides/slide5.xml" Id="R14e580efe7e8485f" /><Relationship Type="http://schemas.openxmlformats.org/officeDocument/2006/relationships/slide" Target="/ppt/slides/slide6.xml" Id="Rb0ac21a331a4436f" /><Relationship Type="http://schemas.openxmlformats.org/officeDocument/2006/relationships/slide" Target="/ppt/slides/slide7.xml" Id="Rc5effe75372544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023713c93940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819564eb154b66" /><Relationship Type="http://schemas.openxmlformats.org/officeDocument/2006/relationships/theme" Target="/ppt/slideMasters/theme/theme1.xml" Id="R65f00b634e2d47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819564eb154b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5372658cb447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c5ed3f256849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c0716f61c94d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c6b0751b6345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d42d4d200841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0c70f215cc43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63987fdab949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PAMAR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PAMAR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290 214 186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287 319 445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283 985 411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718 966 785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813 301 051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REED PÅL MAGNUS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REED GABRIEL OLDEIDE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Pål M Reed, Bygdøynesveien 21B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01 40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989 062 115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PAMAR AS</a:t>
            </a:r>
          </a:p>
        </p:txBody>
      </p:sp>
    </p:spTree>
  </p:cSld>
  <p:clrMapOvr>
    <a:masterClrMapping xmlns:a="http://schemas.openxmlformats.org/drawingml/2006/main"/>
  </p:clrMapOvr>
</p:sld>
</file>