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928a42eb04c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1ae5f627b94867"/>
  </p:sldMasterIdLst>
  <p:sldIdLst>
    <p:sldId xmlns:r="http://schemas.openxmlformats.org/officeDocument/2006/relationships" id="256" r:id="R93e702bd03534312"/>
    <p:sldId xmlns:r="http://schemas.openxmlformats.org/officeDocument/2006/relationships" id="257" r:id="Rdd2f7e565f104fe3"/>
    <p:sldId xmlns:r="http://schemas.openxmlformats.org/officeDocument/2006/relationships" id="258" r:id="R2a6dd0ce54ee4f34"/>
    <p:sldId xmlns:r="http://schemas.openxmlformats.org/officeDocument/2006/relationships" id="259" r:id="R5c3e6b10fca8441a"/>
    <p:sldId xmlns:r="http://schemas.openxmlformats.org/officeDocument/2006/relationships" id="260" r:id="R15f0a7ab2b7c417b"/>
    <p:sldId xmlns:r="http://schemas.openxmlformats.org/officeDocument/2006/relationships" id="261" r:id="R9b10ae9381ca48d6"/>
    <p:sldId xmlns:r="http://schemas.openxmlformats.org/officeDocument/2006/relationships" id="262" r:id="R9946c8494c93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ae5f627b94867" /><Relationship Type="http://schemas.openxmlformats.org/officeDocument/2006/relationships/slide" Target="/ppt/slides/slide1.xml" Id="R93e702bd03534312" /><Relationship Type="http://schemas.openxmlformats.org/officeDocument/2006/relationships/slide" Target="/ppt/slides/slide2.xml" Id="Rdd2f7e565f104fe3" /><Relationship Type="http://schemas.openxmlformats.org/officeDocument/2006/relationships/slide" Target="/ppt/slides/slide3.xml" Id="R2a6dd0ce54ee4f34" /><Relationship Type="http://schemas.openxmlformats.org/officeDocument/2006/relationships/slide" Target="/ppt/slides/slide4.xml" Id="R5c3e6b10fca8441a" /><Relationship Type="http://schemas.openxmlformats.org/officeDocument/2006/relationships/slide" Target="/ppt/slides/slide5.xml" Id="R15f0a7ab2b7c417b" /><Relationship Type="http://schemas.openxmlformats.org/officeDocument/2006/relationships/slide" Target="/ppt/slides/slide6.xml" Id="R9b10ae9381ca48d6" /><Relationship Type="http://schemas.openxmlformats.org/officeDocument/2006/relationships/slide" Target="/ppt/slides/slide7.xml" Id="R9946c8494c93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934a68e8b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99f63e7ea4604" /><Relationship Type="http://schemas.openxmlformats.org/officeDocument/2006/relationships/theme" Target="/ppt/slideMasters/theme/theme1.xml" Id="R391ba77f5641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99f63e7ea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808decb03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4062cbd5b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f1e6f87e0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41dc54b445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2c5fca2e0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55142b675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3becd239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EIENDOM OG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EIENDOM OG UTLEIE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586 682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11 240 919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39 603 591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49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terje@tbordal.no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989 069 519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