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fb5ee638ea45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58e6b800cf49ca"/>
  </p:sldMasterIdLst>
  <p:sldIdLst>
    <p:sldId xmlns:r="http://schemas.openxmlformats.org/officeDocument/2006/relationships" id="256" r:id="R2fe6074912c14c31"/>
    <p:sldId xmlns:r="http://schemas.openxmlformats.org/officeDocument/2006/relationships" id="257" r:id="Rc3424bbb05f147fe"/>
    <p:sldId xmlns:r="http://schemas.openxmlformats.org/officeDocument/2006/relationships" id="258" r:id="R8b7204cc7d124421"/>
    <p:sldId xmlns:r="http://schemas.openxmlformats.org/officeDocument/2006/relationships" id="259" r:id="Recdc5c7f4ad145f4"/>
    <p:sldId xmlns:r="http://schemas.openxmlformats.org/officeDocument/2006/relationships" id="260" r:id="R1948825b7da142e4"/>
    <p:sldId xmlns:r="http://schemas.openxmlformats.org/officeDocument/2006/relationships" id="261" r:id="R5967b2243c844f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58e6b800cf49ca" /><Relationship Type="http://schemas.openxmlformats.org/officeDocument/2006/relationships/slide" Target="/ppt/slides/slide1.xml" Id="R2fe6074912c14c31" /><Relationship Type="http://schemas.openxmlformats.org/officeDocument/2006/relationships/slide" Target="/ppt/slides/slide2.xml" Id="Rc3424bbb05f147fe" /><Relationship Type="http://schemas.openxmlformats.org/officeDocument/2006/relationships/slide" Target="/ppt/slides/slide3.xml" Id="R8b7204cc7d124421" /><Relationship Type="http://schemas.openxmlformats.org/officeDocument/2006/relationships/slide" Target="/ppt/slides/slide4.xml" Id="Recdc5c7f4ad145f4" /><Relationship Type="http://schemas.openxmlformats.org/officeDocument/2006/relationships/slide" Target="/ppt/slides/slide5.xml" Id="R1948825b7da142e4" /><Relationship Type="http://schemas.openxmlformats.org/officeDocument/2006/relationships/slide" Target="/ppt/slides/slide6.xml" Id="R5967b2243c844f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c115ca07d540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58ca884ce4d30" /><Relationship Type="http://schemas.openxmlformats.org/officeDocument/2006/relationships/theme" Target="/ppt/slideMasters/theme/theme1.xml" Id="R7385e65e668a49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758ca884ce4d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f3ffea1424e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765bebefd4a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b61722a9f47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caaa8e83644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8490644dc47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f40ace86c4f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ABETOR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ABETOR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1 926 894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2 400 813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Velliveien 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84 23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989 070 495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