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962932cef342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d55f3e2bd34033"/>
  </p:sldMasterIdLst>
  <p:sldIdLst>
    <p:sldId xmlns:r="http://schemas.openxmlformats.org/officeDocument/2006/relationships" id="256" r:id="R5f7a591f18024bfa"/>
    <p:sldId xmlns:r="http://schemas.openxmlformats.org/officeDocument/2006/relationships" id="257" r:id="R1ec8424421f94259"/>
    <p:sldId xmlns:r="http://schemas.openxmlformats.org/officeDocument/2006/relationships" id="258" r:id="Rccab4e749ace4337"/>
    <p:sldId xmlns:r="http://schemas.openxmlformats.org/officeDocument/2006/relationships" id="259" r:id="R0cdcf5b1758a433b"/>
    <p:sldId xmlns:r="http://schemas.openxmlformats.org/officeDocument/2006/relationships" id="260" r:id="Rd2e4223d9ec245aa"/>
    <p:sldId xmlns:r="http://schemas.openxmlformats.org/officeDocument/2006/relationships" id="261" r:id="Rfe6be112e0ca47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d55f3e2bd34033" /><Relationship Type="http://schemas.openxmlformats.org/officeDocument/2006/relationships/slide" Target="/ppt/slides/slide1.xml" Id="R5f7a591f18024bfa" /><Relationship Type="http://schemas.openxmlformats.org/officeDocument/2006/relationships/slide" Target="/ppt/slides/slide2.xml" Id="R1ec8424421f94259" /><Relationship Type="http://schemas.openxmlformats.org/officeDocument/2006/relationships/slide" Target="/ppt/slides/slide3.xml" Id="Rccab4e749ace4337" /><Relationship Type="http://schemas.openxmlformats.org/officeDocument/2006/relationships/slide" Target="/ppt/slides/slide4.xml" Id="R0cdcf5b1758a433b" /><Relationship Type="http://schemas.openxmlformats.org/officeDocument/2006/relationships/slide" Target="/ppt/slides/slide5.xml" Id="Rd2e4223d9ec245aa" /><Relationship Type="http://schemas.openxmlformats.org/officeDocument/2006/relationships/slide" Target="/ppt/slides/slide6.xml" Id="Rfe6be112e0ca47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9d7a2aca3043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e0f608f7146a1" /><Relationship Type="http://schemas.openxmlformats.org/officeDocument/2006/relationships/theme" Target="/ppt/slideMasters/theme/theme1.xml" Id="Reb248e4d445949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6e0f608f7146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82d66cbab49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db4a4e75641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715b8360941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d5581038747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28c8c9ec047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ab7cf5ca24f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BORGÅSEN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Vigmostad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989 071 122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