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d340bd2a4e4f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8887344d09412b"/>
  </p:sldMasterIdLst>
  <p:sldIdLst>
    <p:sldId xmlns:r="http://schemas.openxmlformats.org/officeDocument/2006/relationships" id="256" r:id="Re4d78647a8de4282"/>
    <p:sldId xmlns:r="http://schemas.openxmlformats.org/officeDocument/2006/relationships" id="257" r:id="Rc972421236e04bdf"/>
    <p:sldId xmlns:r="http://schemas.openxmlformats.org/officeDocument/2006/relationships" id="258" r:id="R9b46333bb0964ecd"/>
    <p:sldId xmlns:r="http://schemas.openxmlformats.org/officeDocument/2006/relationships" id="259" r:id="Rbd2ae21b48534136"/>
    <p:sldId xmlns:r="http://schemas.openxmlformats.org/officeDocument/2006/relationships" id="260" r:id="R1826beb7dc1c4d3a"/>
    <p:sldId xmlns:r="http://schemas.openxmlformats.org/officeDocument/2006/relationships" id="261" r:id="R803cd7c7c4ea4354"/>
    <p:sldId xmlns:r="http://schemas.openxmlformats.org/officeDocument/2006/relationships" id="262" r:id="R2646221a1a6d41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887344d09412b" /><Relationship Type="http://schemas.openxmlformats.org/officeDocument/2006/relationships/slide" Target="/ppt/slides/slide1.xml" Id="Re4d78647a8de4282" /><Relationship Type="http://schemas.openxmlformats.org/officeDocument/2006/relationships/slide" Target="/ppt/slides/slide2.xml" Id="Rc972421236e04bdf" /><Relationship Type="http://schemas.openxmlformats.org/officeDocument/2006/relationships/slide" Target="/ppt/slides/slide3.xml" Id="R9b46333bb0964ecd" /><Relationship Type="http://schemas.openxmlformats.org/officeDocument/2006/relationships/slide" Target="/ppt/slides/slide4.xml" Id="Rbd2ae21b48534136" /><Relationship Type="http://schemas.openxmlformats.org/officeDocument/2006/relationships/slide" Target="/ppt/slides/slide5.xml" Id="R1826beb7dc1c4d3a" /><Relationship Type="http://schemas.openxmlformats.org/officeDocument/2006/relationships/slide" Target="/ppt/slides/slide6.xml" Id="R803cd7c7c4ea4354" /><Relationship Type="http://schemas.openxmlformats.org/officeDocument/2006/relationships/slide" Target="/ppt/slides/slide7.xml" Id="R2646221a1a6d41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37adef3e946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df651e83649f8" /><Relationship Type="http://schemas.openxmlformats.org/officeDocument/2006/relationships/theme" Target="/ppt/slideMasters/theme/theme1.xml" Id="R97e85cb1c16640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df651e836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8cd3cf4a94b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c15cb0f6949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e813059cd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55edc16764b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f5de53b9f46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70b53b4b246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64218bedf46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BORGÅSEN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BORGÅSEN AS ble etablert [år] og holder til i Vanse.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7 626 032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9 803 237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ARNO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4560 Vanse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989 071 122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