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7fb52adde94e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40eab18fb34b78"/>
  </p:sldMasterIdLst>
  <p:sldIdLst>
    <p:sldId xmlns:r="http://schemas.openxmlformats.org/officeDocument/2006/relationships" id="256" r:id="Rd4e1fccb134140e2"/>
    <p:sldId xmlns:r="http://schemas.openxmlformats.org/officeDocument/2006/relationships" id="257" r:id="R6b34e91ebb964ce9"/>
    <p:sldId xmlns:r="http://schemas.openxmlformats.org/officeDocument/2006/relationships" id="258" r:id="R7d5814153aa948a5"/>
    <p:sldId xmlns:r="http://schemas.openxmlformats.org/officeDocument/2006/relationships" id="259" r:id="R825142c79f71405c"/>
    <p:sldId xmlns:r="http://schemas.openxmlformats.org/officeDocument/2006/relationships" id="260" r:id="Rf73b226ee2a34087"/>
    <p:sldId xmlns:r="http://schemas.openxmlformats.org/officeDocument/2006/relationships" id="261" r:id="Rf6cb354c576b4168"/>
    <p:sldId xmlns:r="http://schemas.openxmlformats.org/officeDocument/2006/relationships" id="262" r:id="Rf2bb2bba27fe4c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40eab18fb34b78" /><Relationship Type="http://schemas.openxmlformats.org/officeDocument/2006/relationships/slide" Target="/ppt/slides/slide1.xml" Id="Rd4e1fccb134140e2" /><Relationship Type="http://schemas.openxmlformats.org/officeDocument/2006/relationships/slide" Target="/ppt/slides/slide2.xml" Id="R6b34e91ebb964ce9" /><Relationship Type="http://schemas.openxmlformats.org/officeDocument/2006/relationships/slide" Target="/ppt/slides/slide3.xml" Id="R7d5814153aa948a5" /><Relationship Type="http://schemas.openxmlformats.org/officeDocument/2006/relationships/slide" Target="/ppt/slides/slide4.xml" Id="R825142c79f71405c" /><Relationship Type="http://schemas.openxmlformats.org/officeDocument/2006/relationships/slide" Target="/ppt/slides/slide5.xml" Id="Rf73b226ee2a34087" /><Relationship Type="http://schemas.openxmlformats.org/officeDocument/2006/relationships/slide" Target="/ppt/slides/slide6.xml" Id="Rf6cb354c576b4168" /><Relationship Type="http://schemas.openxmlformats.org/officeDocument/2006/relationships/slide" Target="/ppt/slides/slide7.xml" Id="Rf2bb2bba27fe4c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21746a2b5949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5d65c80394288" /><Relationship Type="http://schemas.openxmlformats.org/officeDocument/2006/relationships/theme" Target="/ppt/slideMasters/theme/theme1.xml" Id="Raa0d891c06b149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75d65c803942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52042ed1b42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75a7cf08d40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f3c3a8af443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d98cf2d5e4c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776353c1e4f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94988424743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d3e2a46854b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BJØRKEHAGEN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BJØRKEHAGEN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−6 037 851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30 690 141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118 711 251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132 738 234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 ARNSTEIN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989 071 289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