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87eba378da45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93fc4314d5410e"/>
  </p:sldMasterIdLst>
  <p:sldIdLst>
    <p:sldId xmlns:r="http://schemas.openxmlformats.org/officeDocument/2006/relationships" id="256" r:id="R5e57819157af4747"/>
    <p:sldId xmlns:r="http://schemas.openxmlformats.org/officeDocument/2006/relationships" id="257" r:id="Rd57b6abf71cc47dc"/>
    <p:sldId xmlns:r="http://schemas.openxmlformats.org/officeDocument/2006/relationships" id="258" r:id="Rf5aeb3b546184b21"/>
    <p:sldId xmlns:r="http://schemas.openxmlformats.org/officeDocument/2006/relationships" id="259" r:id="R77c2195c024c496b"/>
    <p:sldId xmlns:r="http://schemas.openxmlformats.org/officeDocument/2006/relationships" id="260" r:id="R489f9fe1baae49fc"/>
    <p:sldId xmlns:r="http://schemas.openxmlformats.org/officeDocument/2006/relationships" id="261" r:id="Rc9a0d48d0ba946bb"/>
    <p:sldId xmlns:r="http://schemas.openxmlformats.org/officeDocument/2006/relationships" id="262" r:id="R6aaf707c2e7a4d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93fc4314d5410e" /><Relationship Type="http://schemas.openxmlformats.org/officeDocument/2006/relationships/slide" Target="/ppt/slides/slide1.xml" Id="R5e57819157af4747" /><Relationship Type="http://schemas.openxmlformats.org/officeDocument/2006/relationships/slide" Target="/ppt/slides/slide2.xml" Id="Rd57b6abf71cc47dc" /><Relationship Type="http://schemas.openxmlformats.org/officeDocument/2006/relationships/slide" Target="/ppt/slides/slide3.xml" Id="Rf5aeb3b546184b21" /><Relationship Type="http://schemas.openxmlformats.org/officeDocument/2006/relationships/slide" Target="/ppt/slides/slide4.xml" Id="R77c2195c024c496b" /><Relationship Type="http://schemas.openxmlformats.org/officeDocument/2006/relationships/slide" Target="/ppt/slides/slide5.xml" Id="R489f9fe1baae49fc" /><Relationship Type="http://schemas.openxmlformats.org/officeDocument/2006/relationships/slide" Target="/ppt/slides/slide6.xml" Id="Rc9a0d48d0ba946bb" /><Relationship Type="http://schemas.openxmlformats.org/officeDocument/2006/relationships/slide" Target="/ppt/slides/slide7.xml" Id="R6aaf707c2e7a4d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67cc1974d74d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b6c0826b404f5b" /><Relationship Type="http://schemas.openxmlformats.org/officeDocument/2006/relationships/theme" Target="/ppt/slideMasters/theme/theme1.xml" Id="R4b6fe985cd4b46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b6c0826b404f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44dd6da3343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a9b80bf45d48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737b1c835643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a0df3b133e4f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24fb5d1f4c45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76abae451140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a8ed0496d64c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J. TVEIT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 TVEIT AS ble etablert [år] og holder til i Skjold.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−1 391 248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9 562 937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186 290 554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187 022 360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TVEIT JONE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Haukelivegen 367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5574 Skjold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jone@tveit.no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www.tveit.no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989 073 877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TVEIT AS</a:t>
            </a:r>
          </a:p>
        </p:txBody>
      </p:sp>
    </p:spTree>
  </p:cSld>
  <p:clrMapOvr>
    <a:masterClrMapping xmlns:a="http://schemas.openxmlformats.org/drawingml/2006/main"/>
  </p:clrMapOvr>
</p:sld>
</file>