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1efe333a6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4a41c2bf84442"/>
  </p:sldMasterIdLst>
  <p:sldIdLst>
    <p:sldId xmlns:r="http://schemas.openxmlformats.org/officeDocument/2006/relationships" id="256" r:id="Rbbded8f07d47467f"/>
    <p:sldId xmlns:r="http://schemas.openxmlformats.org/officeDocument/2006/relationships" id="257" r:id="R99471da5b4ab4009"/>
    <p:sldId xmlns:r="http://schemas.openxmlformats.org/officeDocument/2006/relationships" id="258" r:id="Ree232ad52fc94033"/>
    <p:sldId xmlns:r="http://schemas.openxmlformats.org/officeDocument/2006/relationships" id="259" r:id="R42dc4b40c8344e59"/>
    <p:sldId xmlns:r="http://schemas.openxmlformats.org/officeDocument/2006/relationships" id="260" r:id="R2cd8d6d446634162"/>
    <p:sldId xmlns:r="http://schemas.openxmlformats.org/officeDocument/2006/relationships" id="261" r:id="R1b6b2a178d8240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4a41c2bf84442" /><Relationship Type="http://schemas.openxmlformats.org/officeDocument/2006/relationships/slide" Target="/ppt/slides/slide1.xml" Id="Rbbded8f07d47467f" /><Relationship Type="http://schemas.openxmlformats.org/officeDocument/2006/relationships/slide" Target="/ppt/slides/slide2.xml" Id="R99471da5b4ab4009" /><Relationship Type="http://schemas.openxmlformats.org/officeDocument/2006/relationships/slide" Target="/ppt/slides/slide3.xml" Id="Ree232ad52fc94033" /><Relationship Type="http://schemas.openxmlformats.org/officeDocument/2006/relationships/slide" Target="/ppt/slides/slide4.xml" Id="R42dc4b40c8344e59" /><Relationship Type="http://schemas.openxmlformats.org/officeDocument/2006/relationships/slide" Target="/ppt/slides/slide5.xml" Id="R2cd8d6d446634162" /><Relationship Type="http://schemas.openxmlformats.org/officeDocument/2006/relationships/slide" Target="/ppt/slides/slide6.xml" Id="R1b6b2a178d8240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3c8999ba045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198500be244fe" /><Relationship Type="http://schemas.openxmlformats.org/officeDocument/2006/relationships/theme" Target="/ppt/slideMasters/theme/theme1.xml" Id="Re55c4b41481f4b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3198500be244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14d831252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beb87cb2d46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8f1f7e0f3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86a270e9e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5c411538d44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16ec158b5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ALBRETSEN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ALBRETSEN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9 030 491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80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info@seabrokers.no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www.seabrokers-group.no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989 075 535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ALBRETSEN HOLDING AS</a:t>
            </a:r>
          </a:p>
        </p:txBody>
      </p:sp>
    </p:spTree>
  </p:cSld>
  <p:clrMapOvr>
    <a:masterClrMapping xmlns:a="http://schemas.openxmlformats.org/drawingml/2006/main"/>
  </p:clrMapOvr>
</p:sld>
</file>