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14ee78e04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04e4b742a4da5"/>
  </p:sldMasterIdLst>
  <p:sldIdLst>
    <p:sldId xmlns:r="http://schemas.openxmlformats.org/officeDocument/2006/relationships" id="256" r:id="R315bb01357de480d"/>
    <p:sldId xmlns:r="http://schemas.openxmlformats.org/officeDocument/2006/relationships" id="257" r:id="R413da38588f14716"/>
    <p:sldId xmlns:r="http://schemas.openxmlformats.org/officeDocument/2006/relationships" id="258" r:id="R3b394faa90b345b5"/>
    <p:sldId xmlns:r="http://schemas.openxmlformats.org/officeDocument/2006/relationships" id="259" r:id="R87ba89beae574681"/>
    <p:sldId xmlns:r="http://schemas.openxmlformats.org/officeDocument/2006/relationships" id="260" r:id="Rd3e5af7c3f274554"/>
    <p:sldId xmlns:r="http://schemas.openxmlformats.org/officeDocument/2006/relationships" id="261" r:id="R2a7e3f7738f14a9d"/>
    <p:sldId xmlns:r="http://schemas.openxmlformats.org/officeDocument/2006/relationships" id="262" r:id="R39ecfec4b7f1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04e4b742a4da5" /><Relationship Type="http://schemas.openxmlformats.org/officeDocument/2006/relationships/slide" Target="/ppt/slides/slide1.xml" Id="R315bb01357de480d" /><Relationship Type="http://schemas.openxmlformats.org/officeDocument/2006/relationships/slide" Target="/ppt/slides/slide2.xml" Id="R413da38588f14716" /><Relationship Type="http://schemas.openxmlformats.org/officeDocument/2006/relationships/slide" Target="/ppt/slides/slide3.xml" Id="R3b394faa90b345b5" /><Relationship Type="http://schemas.openxmlformats.org/officeDocument/2006/relationships/slide" Target="/ppt/slides/slide4.xml" Id="R87ba89beae574681" /><Relationship Type="http://schemas.openxmlformats.org/officeDocument/2006/relationships/slide" Target="/ppt/slides/slide5.xml" Id="Rd3e5af7c3f274554" /><Relationship Type="http://schemas.openxmlformats.org/officeDocument/2006/relationships/slide" Target="/ppt/slides/slide6.xml" Id="R2a7e3f7738f14a9d" /><Relationship Type="http://schemas.openxmlformats.org/officeDocument/2006/relationships/slide" Target="/ppt/slides/slide7.xml" Id="R39ecfec4b7f1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f4d08f98e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8950712194a53" /><Relationship Type="http://schemas.openxmlformats.org/officeDocument/2006/relationships/theme" Target="/ppt/slideMasters/theme/theme1.xml" Id="R33cb013c9b54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895071219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96c36d21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7a722d76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0e2d400a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767b90b9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9d6647c8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f0ac39047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f5130060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47 013 528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BERIT M. DALMAN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MATHIESEN KARIN BIRGITTA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