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84f9dda178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88943ed9c04826"/>
  </p:sldMasterIdLst>
  <p:sldIdLst>
    <p:sldId xmlns:r="http://schemas.openxmlformats.org/officeDocument/2006/relationships" id="256" r:id="R7797659ce54a469a"/>
    <p:sldId xmlns:r="http://schemas.openxmlformats.org/officeDocument/2006/relationships" id="257" r:id="R86b340f8c3074bf2"/>
    <p:sldId xmlns:r="http://schemas.openxmlformats.org/officeDocument/2006/relationships" id="258" r:id="R59d54202f222400f"/>
    <p:sldId xmlns:r="http://schemas.openxmlformats.org/officeDocument/2006/relationships" id="259" r:id="R2ff84450a9084dde"/>
    <p:sldId xmlns:r="http://schemas.openxmlformats.org/officeDocument/2006/relationships" id="260" r:id="R371b9917c33344f0"/>
    <p:sldId xmlns:r="http://schemas.openxmlformats.org/officeDocument/2006/relationships" id="261" r:id="Rafc52d88c9934487"/>
    <p:sldId xmlns:r="http://schemas.openxmlformats.org/officeDocument/2006/relationships" id="262" r:id="R1d35ed2050104a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8943ed9c04826" /><Relationship Type="http://schemas.openxmlformats.org/officeDocument/2006/relationships/slide" Target="/ppt/slides/slide1.xml" Id="R7797659ce54a469a" /><Relationship Type="http://schemas.openxmlformats.org/officeDocument/2006/relationships/slide" Target="/ppt/slides/slide2.xml" Id="R86b340f8c3074bf2" /><Relationship Type="http://schemas.openxmlformats.org/officeDocument/2006/relationships/slide" Target="/ppt/slides/slide3.xml" Id="R59d54202f222400f" /><Relationship Type="http://schemas.openxmlformats.org/officeDocument/2006/relationships/slide" Target="/ppt/slides/slide4.xml" Id="R2ff84450a9084dde" /><Relationship Type="http://schemas.openxmlformats.org/officeDocument/2006/relationships/slide" Target="/ppt/slides/slide5.xml" Id="R371b9917c33344f0" /><Relationship Type="http://schemas.openxmlformats.org/officeDocument/2006/relationships/slide" Target="/ppt/slides/slide6.xml" Id="Rafc52d88c9934487" /><Relationship Type="http://schemas.openxmlformats.org/officeDocument/2006/relationships/slide" Target="/ppt/slides/slide7.xml" Id="R1d35ed2050104a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3502e1b204d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51a899b014b2a" /><Relationship Type="http://schemas.openxmlformats.org/officeDocument/2006/relationships/theme" Target="/ppt/slideMasters/theme/theme1.xml" Id="R79841ad4425e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451a899b014b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b3a055c34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4c2b6211d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5be21d860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ecd5c87a243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02ac022424d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fad63a8b2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aa78c671f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SANDKJERNAN UTBYGGING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SANDKJERNAN UTBYGGING AS ble etablert [år] og holder til i Glåmos.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12 245 134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12 303 180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SANDKJERNAN KJELL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Vintervollveien 333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7372 Glåmos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989 076 981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