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08b8498d7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ac63c810c4c17"/>
  </p:sldMasterIdLst>
  <p:sldIdLst>
    <p:sldId xmlns:r="http://schemas.openxmlformats.org/officeDocument/2006/relationships" id="256" r:id="R35bb5bdf82864694"/>
    <p:sldId xmlns:r="http://schemas.openxmlformats.org/officeDocument/2006/relationships" id="257" r:id="R0632c7625d234323"/>
    <p:sldId xmlns:r="http://schemas.openxmlformats.org/officeDocument/2006/relationships" id="258" r:id="R5e4631e70c634692"/>
    <p:sldId xmlns:r="http://schemas.openxmlformats.org/officeDocument/2006/relationships" id="259" r:id="Rd060dc2c0e69406f"/>
    <p:sldId xmlns:r="http://schemas.openxmlformats.org/officeDocument/2006/relationships" id="260" r:id="Recda7ba4133b4e56"/>
    <p:sldId xmlns:r="http://schemas.openxmlformats.org/officeDocument/2006/relationships" id="261" r:id="Rc763672ece744d17"/>
    <p:sldId xmlns:r="http://schemas.openxmlformats.org/officeDocument/2006/relationships" id="262" r:id="Ra2fd907ebf5c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ac63c810c4c17" /><Relationship Type="http://schemas.openxmlformats.org/officeDocument/2006/relationships/slide" Target="/ppt/slides/slide1.xml" Id="R35bb5bdf82864694" /><Relationship Type="http://schemas.openxmlformats.org/officeDocument/2006/relationships/slide" Target="/ppt/slides/slide2.xml" Id="R0632c7625d234323" /><Relationship Type="http://schemas.openxmlformats.org/officeDocument/2006/relationships/slide" Target="/ppt/slides/slide3.xml" Id="R5e4631e70c634692" /><Relationship Type="http://schemas.openxmlformats.org/officeDocument/2006/relationships/slide" Target="/ppt/slides/slide4.xml" Id="Rd060dc2c0e69406f" /><Relationship Type="http://schemas.openxmlformats.org/officeDocument/2006/relationships/slide" Target="/ppt/slides/slide5.xml" Id="Recda7ba4133b4e56" /><Relationship Type="http://schemas.openxmlformats.org/officeDocument/2006/relationships/slide" Target="/ppt/slides/slide6.xml" Id="Rc763672ece744d17" /><Relationship Type="http://schemas.openxmlformats.org/officeDocument/2006/relationships/slide" Target="/ppt/slides/slide7.xml" Id="Ra2fd907ebf5c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a21f6868d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169c71664137" /><Relationship Type="http://schemas.openxmlformats.org/officeDocument/2006/relationships/theme" Target="/ppt/slideMasters/theme/theme1.xml" Id="Rbe461b654736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0169c7166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c1c918b9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1f032047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f34b76e9c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4e6d988a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10f32fba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fd705ee8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bf594c3814c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903 249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−6 096 229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16 419 544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124 172 225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124 172 225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FRANTZEN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SVERRE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SKIBENES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