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01d25d148674e4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5665ca78ac94b17"/>
  </p:sldMasterIdLst>
  <p:sldIdLst>
    <p:sldId xmlns:r="http://schemas.openxmlformats.org/officeDocument/2006/relationships" id="256" r:id="R9e1ba85d97ca4305"/>
    <p:sldId xmlns:r="http://schemas.openxmlformats.org/officeDocument/2006/relationships" id="257" r:id="Rc3a0af273095401d"/>
    <p:sldId xmlns:r="http://schemas.openxmlformats.org/officeDocument/2006/relationships" id="258" r:id="R95587bf51a6340d9"/>
    <p:sldId xmlns:r="http://schemas.openxmlformats.org/officeDocument/2006/relationships" id="259" r:id="R797a37da2ec64813"/>
    <p:sldId xmlns:r="http://schemas.openxmlformats.org/officeDocument/2006/relationships" id="260" r:id="R5f58eb08823c430d"/>
    <p:sldId xmlns:r="http://schemas.openxmlformats.org/officeDocument/2006/relationships" id="261" r:id="R4b01700b275a40cd"/>
    <p:sldId xmlns:r="http://schemas.openxmlformats.org/officeDocument/2006/relationships" id="262" r:id="R77616d5d6634483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665ca78ac94b17" /><Relationship Type="http://schemas.openxmlformats.org/officeDocument/2006/relationships/slide" Target="/ppt/slides/slide1.xml" Id="R9e1ba85d97ca4305" /><Relationship Type="http://schemas.openxmlformats.org/officeDocument/2006/relationships/slide" Target="/ppt/slides/slide2.xml" Id="Rc3a0af273095401d" /><Relationship Type="http://schemas.openxmlformats.org/officeDocument/2006/relationships/slide" Target="/ppt/slides/slide3.xml" Id="R95587bf51a6340d9" /><Relationship Type="http://schemas.openxmlformats.org/officeDocument/2006/relationships/slide" Target="/ppt/slides/slide4.xml" Id="R797a37da2ec64813" /><Relationship Type="http://schemas.openxmlformats.org/officeDocument/2006/relationships/slide" Target="/ppt/slides/slide5.xml" Id="R5f58eb08823c430d" /><Relationship Type="http://schemas.openxmlformats.org/officeDocument/2006/relationships/slide" Target="/ppt/slides/slide6.xml" Id="R4b01700b275a40cd" /><Relationship Type="http://schemas.openxmlformats.org/officeDocument/2006/relationships/slide" Target="/ppt/slides/slide7.xml" Id="R77616d5d6634483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0c59f1b2e6452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20ec65a93d4aa0" /><Relationship Type="http://schemas.openxmlformats.org/officeDocument/2006/relationships/theme" Target="/ppt/slideMasters/theme/theme1.xml" Id="R73a16ec9cd3b427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a20ec65a93d4aa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fa57e857a94ab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7b0186ac3c480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d6cec1aa934b6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0793735a5345f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50407dd1ad404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b07cd936c240b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6defa8215645d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FANT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FANT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FANT INVEST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FANT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FANT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FANT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2022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28 934 632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21 718 801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21 955 146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59 087 182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79 407 830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FANT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EMILSEN TROND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LEJA AS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MANTIS AS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ROEN INVEST AS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EMILSEN CATO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EMILSEN LENE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FANT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989 077 406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FANT INVEST AS</a:t>
            </a:r>
          </a:p>
        </p:txBody>
      </p:sp>
    </p:spTree>
  </p:cSld>
  <p:clrMapOvr>
    <a:masterClrMapping xmlns:a="http://schemas.openxmlformats.org/drawingml/2006/main"/>
  </p:clrMapOvr>
</p:sld>
</file>