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5b5fd08a9b4d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b940b39f5c43b5"/>
  </p:sldMasterIdLst>
  <p:sldIdLst>
    <p:sldId xmlns:r="http://schemas.openxmlformats.org/officeDocument/2006/relationships" id="256" r:id="R6cb5d130f5f247eb"/>
    <p:sldId xmlns:r="http://schemas.openxmlformats.org/officeDocument/2006/relationships" id="257" r:id="R6442f6378de24ad7"/>
    <p:sldId xmlns:r="http://schemas.openxmlformats.org/officeDocument/2006/relationships" id="258" r:id="Rb1bd7887041c4f8c"/>
    <p:sldId xmlns:r="http://schemas.openxmlformats.org/officeDocument/2006/relationships" id="259" r:id="Rd794b40051b04281"/>
    <p:sldId xmlns:r="http://schemas.openxmlformats.org/officeDocument/2006/relationships" id="260" r:id="R779848eae7b34af1"/>
    <p:sldId xmlns:r="http://schemas.openxmlformats.org/officeDocument/2006/relationships" id="261" r:id="R289fde15a0f14d99"/>
    <p:sldId xmlns:r="http://schemas.openxmlformats.org/officeDocument/2006/relationships" id="262" r:id="R9a509ccd384f43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b940b39f5c43b5" /><Relationship Type="http://schemas.openxmlformats.org/officeDocument/2006/relationships/slide" Target="/ppt/slides/slide1.xml" Id="R6cb5d130f5f247eb" /><Relationship Type="http://schemas.openxmlformats.org/officeDocument/2006/relationships/slide" Target="/ppt/slides/slide2.xml" Id="R6442f6378de24ad7" /><Relationship Type="http://schemas.openxmlformats.org/officeDocument/2006/relationships/slide" Target="/ppt/slides/slide3.xml" Id="Rb1bd7887041c4f8c" /><Relationship Type="http://schemas.openxmlformats.org/officeDocument/2006/relationships/slide" Target="/ppt/slides/slide4.xml" Id="Rd794b40051b04281" /><Relationship Type="http://schemas.openxmlformats.org/officeDocument/2006/relationships/slide" Target="/ppt/slides/slide5.xml" Id="R779848eae7b34af1" /><Relationship Type="http://schemas.openxmlformats.org/officeDocument/2006/relationships/slide" Target="/ppt/slides/slide6.xml" Id="R289fde15a0f14d99" /><Relationship Type="http://schemas.openxmlformats.org/officeDocument/2006/relationships/slide" Target="/ppt/slides/slide7.xml" Id="R9a509ccd384f43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ca1ab0b8ca43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78edd1958457e" /><Relationship Type="http://schemas.openxmlformats.org/officeDocument/2006/relationships/theme" Target="/ppt/slideMasters/theme/theme1.xml" Id="R167a76f5b3d740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278edd195845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fd1595ff049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3e71d08cb4f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b7addb23544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a7a26d34146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9f009571b41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69885bafb42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d2035ec9548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SÆTRE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3 915 888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22 997 765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22 998 859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TORBJØRG FINNE SÆTRE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SÆTRE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KAROLINE FLATEKVAL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SWOOP GROUP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Kalvedalsveien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martin@swoopconsulting.no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989 078 321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