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dfa29e0e30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126ba86e748d3"/>
  </p:sldMasterIdLst>
  <p:sldIdLst>
    <p:sldId xmlns:r="http://schemas.openxmlformats.org/officeDocument/2006/relationships" id="256" r:id="Rdd06dbe064214c70"/>
    <p:sldId xmlns:r="http://schemas.openxmlformats.org/officeDocument/2006/relationships" id="257" r:id="R99473bad45934e1c"/>
    <p:sldId xmlns:r="http://schemas.openxmlformats.org/officeDocument/2006/relationships" id="258" r:id="Rf637bd9ef88742c2"/>
    <p:sldId xmlns:r="http://schemas.openxmlformats.org/officeDocument/2006/relationships" id="259" r:id="Rca7236a4dcae4966"/>
    <p:sldId xmlns:r="http://schemas.openxmlformats.org/officeDocument/2006/relationships" id="260" r:id="R67662567431046c6"/>
    <p:sldId xmlns:r="http://schemas.openxmlformats.org/officeDocument/2006/relationships" id="261" r:id="Re9c7d17ce84c42f2"/>
    <p:sldId xmlns:r="http://schemas.openxmlformats.org/officeDocument/2006/relationships" id="262" r:id="R84e89619465b4e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126ba86e748d3" /><Relationship Type="http://schemas.openxmlformats.org/officeDocument/2006/relationships/slide" Target="/ppt/slides/slide1.xml" Id="Rdd06dbe064214c70" /><Relationship Type="http://schemas.openxmlformats.org/officeDocument/2006/relationships/slide" Target="/ppt/slides/slide2.xml" Id="R99473bad45934e1c" /><Relationship Type="http://schemas.openxmlformats.org/officeDocument/2006/relationships/slide" Target="/ppt/slides/slide3.xml" Id="Rf637bd9ef88742c2" /><Relationship Type="http://schemas.openxmlformats.org/officeDocument/2006/relationships/slide" Target="/ppt/slides/slide4.xml" Id="Rca7236a4dcae4966" /><Relationship Type="http://schemas.openxmlformats.org/officeDocument/2006/relationships/slide" Target="/ppt/slides/slide5.xml" Id="R67662567431046c6" /><Relationship Type="http://schemas.openxmlformats.org/officeDocument/2006/relationships/slide" Target="/ppt/slides/slide6.xml" Id="Re9c7d17ce84c42f2" /><Relationship Type="http://schemas.openxmlformats.org/officeDocument/2006/relationships/slide" Target="/ppt/slides/slide7.xml" Id="R84e89619465b4e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f36962768343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cbca973fe42c7" /><Relationship Type="http://schemas.openxmlformats.org/officeDocument/2006/relationships/theme" Target="/ppt/slideMasters/theme/theme1.xml" Id="R2b112b3202b041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ecbca973fe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1230bbfbb46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1a208cfbd40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47f00f5f74a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78990e34b47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4bfb87bb1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2d996fbe144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94cad0dc546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LIMATHO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583 244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7 920 409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10 683 266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TONJE KLEMP SKJÆRMOEN  –  83,3 %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LIMATHO INVEST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Skjærmoen, Elvetangen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989 078 429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LIMATHO INVEST AS</a:t>
            </a:r>
          </a:p>
        </p:txBody>
      </p:sp>
    </p:spTree>
  </p:cSld>
  <p:clrMapOvr>
    <a:masterClrMapping xmlns:a="http://schemas.openxmlformats.org/drawingml/2006/main"/>
  </p:clrMapOvr>
</p:sld>
</file>