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4ef198cc2a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6ed0136b084e89"/>
  </p:sldMasterIdLst>
  <p:sldIdLst>
    <p:sldId xmlns:r="http://schemas.openxmlformats.org/officeDocument/2006/relationships" id="256" r:id="R7ad64201f9ec4869"/>
    <p:sldId xmlns:r="http://schemas.openxmlformats.org/officeDocument/2006/relationships" id="257" r:id="Ra46fdd44a92e4f78"/>
    <p:sldId xmlns:r="http://schemas.openxmlformats.org/officeDocument/2006/relationships" id="258" r:id="Rcd158218bed14ee1"/>
    <p:sldId xmlns:r="http://schemas.openxmlformats.org/officeDocument/2006/relationships" id="259" r:id="R5c2f26884065441c"/>
    <p:sldId xmlns:r="http://schemas.openxmlformats.org/officeDocument/2006/relationships" id="260" r:id="R62be87440d334467"/>
    <p:sldId xmlns:r="http://schemas.openxmlformats.org/officeDocument/2006/relationships" id="261" r:id="R76f2686cf1bf4759"/>
    <p:sldId xmlns:r="http://schemas.openxmlformats.org/officeDocument/2006/relationships" id="262" r:id="Ra7838243be7148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ed0136b084e89" /><Relationship Type="http://schemas.openxmlformats.org/officeDocument/2006/relationships/slide" Target="/ppt/slides/slide1.xml" Id="R7ad64201f9ec4869" /><Relationship Type="http://schemas.openxmlformats.org/officeDocument/2006/relationships/slide" Target="/ppt/slides/slide2.xml" Id="Ra46fdd44a92e4f78" /><Relationship Type="http://schemas.openxmlformats.org/officeDocument/2006/relationships/slide" Target="/ppt/slides/slide3.xml" Id="Rcd158218bed14ee1" /><Relationship Type="http://schemas.openxmlformats.org/officeDocument/2006/relationships/slide" Target="/ppt/slides/slide4.xml" Id="R5c2f26884065441c" /><Relationship Type="http://schemas.openxmlformats.org/officeDocument/2006/relationships/slide" Target="/ppt/slides/slide5.xml" Id="R62be87440d334467" /><Relationship Type="http://schemas.openxmlformats.org/officeDocument/2006/relationships/slide" Target="/ppt/slides/slide6.xml" Id="R76f2686cf1bf4759" /><Relationship Type="http://schemas.openxmlformats.org/officeDocument/2006/relationships/slide" Target="/ppt/slides/slide7.xml" Id="Ra7838243be7148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5e815ab64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fdb4f80344a12" /><Relationship Type="http://schemas.openxmlformats.org/officeDocument/2006/relationships/theme" Target="/ppt/slideMasters/theme/theme1.xml" Id="Rd5b1299beb4047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9fdb4f80344a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9c1d1e506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6d6bdcfe443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0db7aa7d04b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bc1ab0cde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c5ec7d01549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7f4c821934f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91591025f40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PRLM-INVEST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PRLM-INVEST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21 941 244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23 747 547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LILLBE INVEST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ROALKVAM INVEST AS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RANDI ROALKVAM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MARTIN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LILL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Randi Roalkvam Berge, Bjoavegen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989 079 611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