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5ed9377ee47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b22a523014eef"/>
  </p:sldMasterIdLst>
  <p:sldIdLst>
    <p:sldId xmlns:r="http://schemas.openxmlformats.org/officeDocument/2006/relationships" id="256" r:id="R8aa4bdc6d2c44017"/>
    <p:sldId xmlns:r="http://schemas.openxmlformats.org/officeDocument/2006/relationships" id="257" r:id="Rff8d31ebb7ab441b"/>
    <p:sldId xmlns:r="http://schemas.openxmlformats.org/officeDocument/2006/relationships" id="258" r:id="R72990044b4eb4a94"/>
    <p:sldId xmlns:r="http://schemas.openxmlformats.org/officeDocument/2006/relationships" id="259" r:id="R06405681a16b4cd6"/>
    <p:sldId xmlns:r="http://schemas.openxmlformats.org/officeDocument/2006/relationships" id="260" r:id="R92b35488ccee427b"/>
    <p:sldId xmlns:r="http://schemas.openxmlformats.org/officeDocument/2006/relationships" id="261" r:id="R0ceb9a36d6574ead"/>
    <p:sldId xmlns:r="http://schemas.openxmlformats.org/officeDocument/2006/relationships" id="262" r:id="Rd61df9dd253c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b22a523014eef" /><Relationship Type="http://schemas.openxmlformats.org/officeDocument/2006/relationships/slide" Target="/ppt/slides/slide1.xml" Id="R8aa4bdc6d2c44017" /><Relationship Type="http://schemas.openxmlformats.org/officeDocument/2006/relationships/slide" Target="/ppt/slides/slide2.xml" Id="Rff8d31ebb7ab441b" /><Relationship Type="http://schemas.openxmlformats.org/officeDocument/2006/relationships/slide" Target="/ppt/slides/slide3.xml" Id="R72990044b4eb4a94" /><Relationship Type="http://schemas.openxmlformats.org/officeDocument/2006/relationships/slide" Target="/ppt/slides/slide4.xml" Id="R06405681a16b4cd6" /><Relationship Type="http://schemas.openxmlformats.org/officeDocument/2006/relationships/slide" Target="/ppt/slides/slide5.xml" Id="R92b35488ccee427b" /><Relationship Type="http://schemas.openxmlformats.org/officeDocument/2006/relationships/slide" Target="/ppt/slides/slide6.xml" Id="R0ceb9a36d6574ead" /><Relationship Type="http://schemas.openxmlformats.org/officeDocument/2006/relationships/slide" Target="/ppt/slides/slide7.xml" Id="Rd61df9dd253c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e9d6a4e36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c321a05b346aa" /><Relationship Type="http://schemas.openxmlformats.org/officeDocument/2006/relationships/theme" Target="/ppt/slideMasters/theme/theme1.xml" Id="R6e38da6cf69a4c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dc321a05b3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259a11a6b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0ecea89d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fa9c81a77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1d0353d14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fb72d88be48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78b4cbcef42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1d68c6d7b48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NORDMO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NORDMO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29 087 234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83,4 %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ANNE KAREN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KRISTIN MARIE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WARMING GRETE M NORDMO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 Lodding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10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nordmo@lodding.no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989 081 527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