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6e162cd6e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79e9b2b324f78"/>
  </p:sldMasterIdLst>
  <p:sldIdLst>
    <p:sldId xmlns:r="http://schemas.openxmlformats.org/officeDocument/2006/relationships" id="256" r:id="R3f8c546ce8f7480f"/>
    <p:sldId xmlns:r="http://schemas.openxmlformats.org/officeDocument/2006/relationships" id="257" r:id="R79648daf0b584f21"/>
    <p:sldId xmlns:r="http://schemas.openxmlformats.org/officeDocument/2006/relationships" id="258" r:id="R47a9952d688e4fa5"/>
    <p:sldId xmlns:r="http://schemas.openxmlformats.org/officeDocument/2006/relationships" id="259" r:id="R783d80f5eac645f0"/>
    <p:sldId xmlns:r="http://schemas.openxmlformats.org/officeDocument/2006/relationships" id="260" r:id="Reb426f9360424c64"/>
    <p:sldId xmlns:r="http://schemas.openxmlformats.org/officeDocument/2006/relationships" id="261" r:id="Rb7dd902212f24c00"/>
    <p:sldId xmlns:r="http://schemas.openxmlformats.org/officeDocument/2006/relationships" id="262" r:id="Rcf1f9b20e91c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79e9b2b324f78" /><Relationship Type="http://schemas.openxmlformats.org/officeDocument/2006/relationships/slide" Target="/ppt/slides/slide1.xml" Id="R3f8c546ce8f7480f" /><Relationship Type="http://schemas.openxmlformats.org/officeDocument/2006/relationships/slide" Target="/ppt/slides/slide2.xml" Id="R79648daf0b584f21" /><Relationship Type="http://schemas.openxmlformats.org/officeDocument/2006/relationships/slide" Target="/ppt/slides/slide3.xml" Id="R47a9952d688e4fa5" /><Relationship Type="http://schemas.openxmlformats.org/officeDocument/2006/relationships/slide" Target="/ppt/slides/slide4.xml" Id="R783d80f5eac645f0" /><Relationship Type="http://schemas.openxmlformats.org/officeDocument/2006/relationships/slide" Target="/ppt/slides/slide5.xml" Id="Reb426f9360424c64" /><Relationship Type="http://schemas.openxmlformats.org/officeDocument/2006/relationships/slide" Target="/ppt/slides/slide6.xml" Id="Rb7dd902212f24c00" /><Relationship Type="http://schemas.openxmlformats.org/officeDocument/2006/relationships/slide" Target="/ppt/slides/slide7.xml" Id="Rcf1f9b20e91c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2852fbc97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6308afa9142c9" /><Relationship Type="http://schemas.openxmlformats.org/officeDocument/2006/relationships/theme" Target="/ppt/slideMasters/theme/theme1.xml" Id="R4d70f12e60dd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6308afa91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acd99444e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41f85fba2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c0ea4639a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06b14bc15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da1915a38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80e6c86f948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9da8c5c3f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26 617 046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16 139 707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52 234 450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64 474 140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GJERT TORBEN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ILA YVONNE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989 082 604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