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02c180481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9b40248d84774"/>
  </p:sldMasterIdLst>
  <p:sldIdLst>
    <p:sldId xmlns:r="http://schemas.openxmlformats.org/officeDocument/2006/relationships" id="256" r:id="Rb64c6516b43c494c"/>
    <p:sldId xmlns:r="http://schemas.openxmlformats.org/officeDocument/2006/relationships" id="257" r:id="R4a8dbcbc11d24a7a"/>
    <p:sldId xmlns:r="http://schemas.openxmlformats.org/officeDocument/2006/relationships" id="258" r:id="R59077911809b4bf0"/>
    <p:sldId xmlns:r="http://schemas.openxmlformats.org/officeDocument/2006/relationships" id="259" r:id="Rc5f927407c5b4909"/>
    <p:sldId xmlns:r="http://schemas.openxmlformats.org/officeDocument/2006/relationships" id="260" r:id="R2a406cfe73284253"/>
    <p:sldId xmlns:r="http://schemas.openxmlformats.org/officeDocument/2006/relationships" id="261" r:id="R068d3f036c2241fd"/>
    <p:sldId xmlns:r="http://schemas.openxmlformats.org/officeDocument/2006/relationships" id="262" r:id="R3a9bf0fe5ab9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9b40248d84774" /><Relationship Type="http://schemas.openxmlformats.org/officeDocument/2006/relationships/slide" Target="/ppt/slides/slide1.xml" Id="Rb64c6516b43c494c" /><Relationship Type="http://schemas.openxmlformats.org/officeDocument/2006/relationships/slide" Target="/ppt/slides/slide2.xml" Id="R4a8dbcbc11d24a7a" /><Relationship Type="http://schemas.openxmlformats.org/officeDocument/2006/relationships/slide" Target="/ppt/slides/slide3.xml" Id="R59077911809b4bf0" /><Relationship Type="http://schemas.openxmlformats.org/officeDocument/2006/relationships/slide" Target="/ppt/slides/slide4.xml" Id="Rc5f927407c5b4909" /><Relationship Type="http://schemas.openxmlformats.org/officeDocument/2006/relationships/slide" Target="/ppt/slides/slide5.xml" Id="R2a406cfe73284253" /><Relationship Type="http://schemas.openxmlformats.org/officeDocument/2006/relationships/slide" Target="/ppt/slides/slide6.xml" Id="R068d3f036c2241fd" /><Relationship Type="http://schemas.openxmlformats.org/officeDocument/2006/relationships/slide" Target="/ppt/slides/slide7.xml" Id="R3a9bf0fe5ab9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fb6e5d549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8b0da045144c5" /><Relationship Type="http://schemas.openxmlformats.org/officeDocument/2006/relationships/theme" Target="/ppt/slideMasters/theme/theme1.xml" Id="R4952a91c443f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8b0da0451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9ce44fd0147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c79a53f2244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13ffcec55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4bc8b31d5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ca3420e28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fc82f3547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4429246c7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15 467 143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151 914 827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152 251 920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KARLSEN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1 AS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2 AS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3 AS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4 AS  –  17,8 %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