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14907d131649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581d8ccec449aa"/>
  </p:sldMasterIdLst>
  <p:sldIdLst>
    <p:sldId xmlns:r="http://schemas.openxmlformats.org/officeDocument/2006/relationships" id="256" r:id="R79899f31855b4925"/>
    <p:sldId xmlns:r="http://schemas.openxmlformats.org/officeDocument/2006/relationships" id="257" r:id="R822ba1aa152444a2"/>
    <p:sldId xmlns:r="http://schemas.openxmlformats.org/officeDocument/2006/relationships" id="258" r:id="R2417553170834b78"/>
    <p:sldId xmlns:r="http://schemas.openxmlformats.org/officeDocument/2006/relationships" id="259" r:id="R44d88c346b6949ec"/>
    <p:sldId xmlns:r="http://schemas.openxmlformats.org/officeDocument/2006/relationships" id="260" r:id="Rbc235f107d844311"/>
    <p:sldId xmlns:r="http://schemas.openxmlformats.org/officeDocument/2006/relationships" id="261" r:id="R7dc1df2200ed4c8d"/>
    <p:sldId xmlns:r="http://schemas.openxmlformats.org/officeDocument/2006/relationships" id="262" r:id="R203bed7f86bb4a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81d8ccec449aa" /><Relationship Type="http://schemas.openxmlformats.org/officeDocument/2006/relationships/slide" Target="/ppt/slides/slide1.xml" Id="R79899f31855b4925" /><Relationship Type="http://schemas.openxmlformats.org/officeDocument/2006/relationships/slide" Target="/ppt/slides/slide2.xml" Id="R822ba1aa152444a2" /><Relationship Type="http://schemas.openxmlformats.org/officeDocument/2006/relationships/slide" Target="/ppt/slides/slide3.xml" Id="R2417553170834b78" /><Relationship Type="http://schemas.openxmlformats.org/officeDocument/2006/relationships/slide" Target="/ppt/slides/slide4.xml" Id="R44d88c346b6949ec" /><Relationship Type="http://schemas.openxmlformats.org/officeDocument/2006/relationships/slide" Target="/ppt/slides/slide5.xml" Id="Rbc235f107d844311" /><Relationship Type="http://schemas.openxmlformats.org/officeDocument/2006/relationships/slide" Target="/ppt/slides/slide6.xml" Id="R7dc1df2200ed4c8d" /><Relationship Type="http://schemas.openxmlformats.org/officeDocument/2006/relationships/slide" Target="/ppt/slides/slide7.xml" Id="R203bed7f86bb4a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40c8186ad44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c31b0432e4c66" /><Relationship Type="http://schemas.openxmlformats.org/officeDocument/2006/relationships/theme" Target="/ppt/slideMasters/theme/theme1.xml" Id="Rd591456f05714f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7c31b0432e4c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5a65d7c9746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d1cac599841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0aa4f88bf43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68e51469940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17e99782d41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5fee168174e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ce947238049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SELBØE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SELBØE INVEST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4 740 949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929 461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−1 519 899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177 848 205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188 821 518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 HARRY ASMUND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SELNES ANNE METTE  –  49,7 %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Sandhalsvegen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989 084 631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