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145503efc9742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157b0b340841f7"/>
  </p:sldMasterIdLst>
  <p:sldIdLst>
    <p:sldId xmlns:r="http://schemas.openxmlformats.org/officeDocument/2006/relationships" id="256" r:id="R3073b3504269483a"/>
    <p:sldId xmlns:r="http://schemas.openxmlformats.org/officeDocument/2006/relationships" id="257" r:id="Rd775c90ca3d84828"/>
    <p:sldId xmlns:r="http://schemas.openxmlformats.org/officeDocument/2006/relationships" id="258" r:id="Re632aca551e14bf5"/>
    <p:sldId xmlns:r="http://schemas.openxmlformats.org/officeDocument/2006/relationships" id="259" r:id="R5d1f42f25a5c4244"/>
    <p:sldId xmlns:r="http://schemas.openxmlformats.org/officeDocument/2006/relationships" id="260" r:id="Rd2b9fc23649347de"/>
    <p:sldId xmlns:r="http://schemas.openxmlformats.org/officeDocument/2006/relationships" id="261" r:id="Rf8a7e8a201d945bb"/>
    <p:sldId xmlns:r="http://schemas.openxmlformats.org/officeDocument/2006/relationships" id="262" r:id="Rfda32c93186b4c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157b0b340841f7" /><Relationship Type="http://schemas.openxmlformats.org/officeDocument/2006/relationships/slide" Target="/ppt/slides/slide1.xml" Id="R3073b3504269483a" /><Relationship Type="http://schemas.openxmlformats.org/officeDocument/2006/relationships/slide" Target="/ppt/slides/slide2.xml" Id="Rd775c90ca3d84828" /><Relationship Type="http://schemas.openxmlformats.org/officeDocument/2006/relationships/slide" Target="/ppt/slides/slide3.xml" Id="Re632aca551e14bf5" /><Relationship Type="http://schemas.openxmlformats.org/officeDocument/2006/relationships/slide" Target="/ppt/slides/slide4.xml" Id="R5d1f42f25a5c4244" /><Relationship Type="http://schemas.openxmlformats.org/officeDocument/2006/relationships/slide" Target="/ppt/slides/slide5.xml" Id="Rd2b9fc23649347de" /><Relationship Type="http://schemas.openxmlformats.org/officeDocument/2006/relationships/slide" Target="/ppt/slides/slide6.xml" Id="Rf8a7e8a201d945bb" /><Relationship Type="http://schemas.openxmlformats.org/officeDocument/2006/relationships/slide" Target="/ppt/slides/slide7.xml" Id="Rfda32c93186b4c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ff570c42d048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fb8b669d7c4128" /><Relationship Type="http://schemas.openxmlformats.org/officeDocument/2006/relationships/theme" Target="/ppt/slideMasters/theme/theme1.xml" Id="Rd4ab7c0bca7d4f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fb8b669d7c412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a795beb5c40b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fad0fd99e744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1a9b1b542541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d2462e29d344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98c5654a404d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1fdbe45411415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cf35ff4e548e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CLOTHO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CLOTHO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CLOTHO AS ble etablert [år] og holder til i Skjeberg.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CLOTHO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CLOTHO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CLOTHO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−31 873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672 471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58 931 478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58 937 028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CLOTHO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BJØRGE STEN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CLOTHO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Bjørge Sten Hansen, Bragelia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1746 Skjeberg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13 61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989 084 658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CLOTHO AS</a:t>
            </a:r>
          </a:p>
        </p:txBody>
      </p:sp>
    </p:spTree>
  </p:cSld>
  <p:clrMapOvr>
    <a:masterClrMapping xmlns:a="http://schemas.openxmlformats.org/drawingml/2006/main"/>
  </p:clrMapOvr>
</p:sld>
</file>