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db1f986b4d4d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048d50d0aa4012"/>
  </p:sldMasterIdLst>
  <p:sldIdLst>
    <p:sldId xmlns:r="http://schemas.openxmlformats.org/officeDocument/2006/relationships" id="256" r:id="R0188197ffc1f4587"/>
    <p:sldId xmlns:r="http://schemas.openxmlformats.org/officeDocument/2006/relationships" id="257" r:id="R5d74d6a3c71e47f3"/>
    <p:sldId xmlns:r="http://schemas.openxmlformats.org/officeDocument/2006/relationships" id="258" r:id="Rfa67e1d6ffb34b6b"/>
    <p:sldId xmlns:r="http://schemas.openxmlformats.org/officeDocument/2006/relationships" id="259" r:id="R23faa0fe1db040df"/>
    <p:sldId xmlns:r="http://schemas.openxmlformats.org/officeDocument/2006/relationships" id="260" r:id="Rb35974750cb2404c"/>
    <p:sldId xmlns:r="http://schemas.openxmlformats.org/officeDocument/2006/relationships" id="261" r:id="R3459caf590d54b75"/>
    <p:sldId xmlns:r="http://schemas.openxmlformats.org/officeDocument/2006/relationships" id="262" r:id="Re0a6d7a562d940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048d50d0aa4012" /><Relationship Type="http://schemas.openxmlformats.org/officeDocument/2006/relationships/slide" Target="/ppt/slides/slide1.xml" Id="R0188197ffc1f4587" /><Relationship Type="http://schemas.openxmlformats.org/officeDocument/2006/relationships/slide" Target="/ppt/slides/slide2.xml" Id="R5d74d6a3c71e47f3" /><Relationship Type="http://schemas.openxmlformats.org/officeDocument/2006/relationships/slide" Target="/ppt/slides/slide3.xml" Id="Rfa67e1d6ffb34b6b" /><Relationship Type="http://schemas.openxmlformats.org/officeDocument/2006/relationships/slide" Target="/ppt/slides/slide4.xml" Id="R23faa0fe1db040df" /><Relationship Type="http://schemas.openxmlformats.org/officeDocument/2006/relationships/slide" Target="/ppt/slides/slide5.xml" Id="Rb35974750cb2404c" /><Relationship Type="http://schemas.openxmlformats.org/officeDocument/2006/relationships/slide" Target="/ppt/slides/slide6.xml" Id="R3459caf590d54b75" /><Relationship Type="http://schemas.openxmlformats.org/officeDocument/2006/relationships/slide" Target="/ppt/slides/slide7.xml" Id="Re0a6d7a562d940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c3f29b591842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879cebe9b4ff8" /><Relationship Type="http://schemas.openxmlformats.org/officeDocument/2006/relationships/theme" Target="/ppt/slideMasters/theme/theme1.xml" Id="R1987b8a137c242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2879cebe9b4f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0e76ed3c84b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cde92743f44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bbba648db46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a989568954d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dc3fa172840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558538f3a4e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29ba40eed48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STAVSENG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STAVSENG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STAVSENG INVEST AS ble etablert [år] og holder til i Dønna.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STAVSENG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STAVSENG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STAVSENG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275 280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−2 411 068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−2 437 375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200 905 533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201 289 544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STAVSENG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LORENTZSEN BØRGE  –  50,3 %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LORENTZSEN HEIDI E VOLD  –  49,7 %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STAVSENG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Aksel Storviks vei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8820 Dønna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75 13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989 084 666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STAVSENG INVEST AS</a:t>
            </a:r>
          </a:p>
        </p:txBody>
      </p:sp>
    </p:spTree>
  </p:cSld>
  <p:clrMapOvr>
    <a:masterClrMapping xmlns:a="http://schemas.openxmlformats.org/drawingml/2006/main"/>
  </p:clrMapOvr>
</p:sld>
</file>