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02c6f11c0f42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b09330689c4f96"/>
  </p:sldMasterIdLst>
  <p:sldIdLst>
    <p:sldId xmlns:r="http://schemas.openxmlformats.org/officeDocument/2006/relationships" id="256" r:id="R374a7611bcf64181"/>
    <p:sldId xmlns:r="http://schemas.openxmlformats.org/officeDocument/2006/relationships" id="257" r:id="R1633efbe23db40ae"/>
    <p:sldId xmlns:r="http://schemas.openxmlformats.org/officeDocument/2006/relationships" id="258" r:id="Rd06452b8f96d413b"/>
    <p:sldId xmlns:r="http://schemas.openxmlformats.org/officeDocument/2006/relationships" id="259" r:id="Rfa1beb21cd304f49"/>
    <p:sldId xmlns:r="http://schemas.openxmlformats.org/officeDocument/2006/relationships" id="260" r:id="R5c069f2890984d54"/>
    <p:sldId xmlns:r="http://schemas.openxmlformats.org/officeDocument/2006/relationships" id="261" r:id="R0af1c00b9ccb41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b09330689c4f96" /><Relationship Type="http://schemas.openxmlformats.org/officeDocument/2006/relationships/slide" Target="/ppt/slides/slide1.xml" Id="R374a7611bcf64181" /><Relationship Type="http://schemas.openxmlformats.org/officeDocument/2006/relationships/slide" Target="/ppt/slides/slide2.xml" Id="R1633efbe23db40ae" /><Relationship Type="http://schemas.openxmlformats.org/officeDocument/2006/relationships/slide" Target="/ppt/slides/slide3.xml" Id="Rd06452b8f96d413b" /><Relationship Type="http://schemas.openxmlformats.org/officeDocument/2006/relationships/slide" Target="/ppt/slides/slide4.xml" Id="Rfa1beb21cd304f49" /><Relationship Type="http://schemas.openxmlformats.org/officeDocument/2006/relationships/slide" Target="/ppt/slides/slide5.xml" Id="R5c069f2890984d54" /><Relationship Type="http://schemas.openxmlformats.org/officeDocument/2006/relationships/slide" Target="/ppt/slides/slide6.xml" Id="R0af1c00b9ccb41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3b155850054d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1f5dce7dd4181" /><Relationship Type="http://schemas.openxmlformats.org/officeDocument/2006/relationships/theme" Target="/ppt/slideMasters/theme/theme1.xml" Id="R40201224cfe143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71f5dce7dd41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d1ef160a545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89cfdde2b4c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1dbf65bd347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f37110b414e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743ade42647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6faf6330141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Nanna Eriksen Røe, Bolignummer H0204, Helge Barmans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73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