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791aa5fdd49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a20630fafb4242"/>
  </p:sldMasterIdLst>
  <p:sldIdLst>
    <p:sldId xmlns:r="http://schemas.openxmlformats.org/officeDocument/2006/relationships" id="256" r:id="R4b75d2b1d1494111"/>
    <p:sldId xmlns:r="http://schemas.openxmlformats.org/officeDocument/2006/relationships" id="257" r:id="R7eed676bef934c41"/>
    <p:sldId xmlns:r="http://schemas.openxmlformats.org/officeDocument/2006/relationships" id="258" r:id="R9c620c171625497e"/>
    <p:sldId xmlns:r="http://schemas.openxmlformats.org/officeDocument/2006/relationships" id="259" r:id="Rd9aaec98c2dc49e8"/>
    <p:sldId xmlns:r="http://schemas.openxmlformats.org/officeDocument/2006/relationships" id="260" r:id="R613dc10fbdef4ae3"/>
    <p:sldId xmlns:r="http://schemas.openxmlformats.org/officeDocument/2006/relationships" id="261" r:id="Re56893c7956a4e1f"/>
    <p:sldId xmlns:r="http://schemas.openxmlformats.org/officeDocument/2006/relationships" id="262" r:id="R4f32299a89e3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a20630fafb4242" /><Relationship Type="http://schemas.openxmlformats.org/officeDocument/2006/relationships/slide" Target="/ppt/slides/slide1.xml" Id="R4b75d2b1d1494111" /><Relationship Type="http://schemas.openxmlformats.org/officeDocument/2006/relationships/slide" Target="/ppt/slides/slide2.xml" Id="R7eed676bef934c41" /><Relationship Type="http://schemas.openxmlformats.org/officeDocument/2006/relationships/slide" Target="/ppt/slides/slide3.xml" Id="R9c620c171625497e" /><Relationship Type="http://schemas.openxmlformats.org/officeDocument/2006/relationships/slide" Target="/ppt/slides/slide4.xml" Id="Rd9aaec98c2dc49e8" /><Relationship Type="http://schemas.openxmlformats.org/officeDocument/2006/relationships/slide" Target="/ppt/slides/slide5.xml" Id="R613dc10fbdef4ae3" /><Relationship Type="http://schemas.openxmlformats.org/officeDocument/2006/relationships/slide" Target="/ppt/slides/slide6.xml" Id="Re56893c7956a4e1f" /><Relationship Type="http://schemas.openxmlformats.org/officeDocument/2006/relationships/slide" Target="/ppt/slides/slide7.xml" Id="R4f32299a89e3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f86e8fa6054d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c1880fe374f86" /><Relationship Type="http://schemas.openxmlformats.org/officeDocument/2006/relationships/theme" Target="/ppt/slideMasters/theme/theme1.xml" Id="R6275860fc3fa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bc1880fe374f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94b82e07144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acdb66b3f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13b2b96e9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4dd8fb95b47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b4ecb7aac44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8acd0a59f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eaa10fcb7c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