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ee673393f948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a8df508d04867"/>
  </p:sldMasterIdLst>
  <p:sldIdLst>
    <p:sldId xmlns:r="http://schemas.openxmlformats.org/officeDocument/2006/relationships" id="256" r:id="R57a2a9f5f27549f0"/>
    <p:sldId xmlns:r="http://schemas.openxmlformats.org/officeDocument/2006/relationships" id="257" r:id="R7db77326d6854a3c"/>
    <p:sldId xmlns:r="http://schemas.openxmlformats.org/officeDocument/2006/relationships" id="258" r:id="R2cdad42e47f34eae"/>
    <p:sldId xmlns:r="http://schemas.openxmlformats.org/officeDocument/2006/relationships" id="259" r:id="R156ec0c533df413b"/>
    <p:sldId xmlns:r="http://schemas.openxmlformats.org/officeDocument/2006/relationships" id="260" r:id="R1258fd4260d24eeb"/>
    <p:sldId xmlns:r="http://schemas.openxmlformats.org/officeDocument/2006/relationships" id="261" r:id="Rdb30c4224c954058"/>
    <p:sldId xmlns:r="http://schemas.openxmlformats.org/officeDocument/2006/relationships" id="262" r:id="R3359bb3092af4d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a8df508d04867" /><Relationship Type="http://schemas.openxmlformats.org/officeDocument/2006/relationships/slide" Target="/ppt/slides/slide1.xml" Id="R57a2a9f5f27549f0" /><Relationship Type="http://schemas.openxmlformats.org/officeDocument/2006/relationships/slide" Target="/ppt/slides/slide2.xml" Id="R7db77326d6854a3c" /><Relationship Type="http://schemas.openxmlformats.org/officeDocument/2006/relationships/slide" Target="/ppt/slides/slide3.xml" Id="R2cdad42e47f34eae" /><Relationship Type="http://schemas.openxmlformats.org/officeDocument/2006/relationships/slide" Target="/ppt/slides/slide4.xml" Id="R156ec0c533df413b" /><Relationship Type="http://schemas.openxmlformats.org/officeDocument/2006/relationships/slide" Target="/ppt/slides/slide5.xml" Id="R1258fd4260d24eeb" /><Relationship Type="http://schemas.openxmlformats.org/officeDocument/2006/relationships/slide" Target="/ppt/slides/slide6.xml" Id="Rdb30c4224c954058" /><Relationship Type="http://schemas.openxmlformats.org/officeDocument/2006/relationships/slide" Target="/ppt/slides/slide7.xml" Id="R3359bb3092af4d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5438379b8245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1e4a7e4514a21" /><Relationship Type="http://schemas.openxmlformats.org/officeDocument/2006/relationships/theme" Target="/ppt/slideMasters/theme/theme1.xml" Id="Re0606e8802aa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1e4a7e4514a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79163faf848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bb9a4c4654a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f9321313d4d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ba6e075264e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db19101f704b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75d71f15b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a1a477a9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ARETO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REVISJON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5 722 848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1 679 446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1 465 177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240 655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3 136 504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99,8 %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ARETO INVEST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Gravdalsveien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5165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www.aretorevisjon.no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989 087 126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ARETO REVISJON AS</a:t>
            </a:r>
          </a:p>
        </p:txBody>
      </p:sp>
    </p:spTree>
  </p:cSld>
  <p:clrMapOvr>
    <a:masterClrMapping xmlns:a="http://schemas.openxmlformats.org/drawingml/2006/main"/>
  </p:clrMapOvr>
</p:sld>
</file>