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534e1c01d84c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1d9969127947a5"/>
  </p:sldMasterIdLst>
  <p:sldIdLst>
    <p:sldId xmlns:r="http://schemas.openxmlformats.org/officeDocument/2006/relationships" id="256" r:id="R3c650eba18144b14"/>
    <p:sldId xmlns:r="http://schemas.openxmlformats.org/officeDocument/2006/relationships" id="257" r:id="R9800a1bbf4554484"/>
    <p:sldId xmlns:r="http://schemas.openxmlformats.org/officeDocument/2006/relationships" id="258" r:id="Rc7eb0072af1a4087"/>
    <p:sldId xmlns:r="http://schemas.openxmlformats.org/officeDocument/2006/relationships" id="259" r:id="R47e9a8cee6cb4142"/>
    <p:sldId xmlns:r="http://schemas.openxmlformats.org/officeDocument/2006/relationships" id="260" r:id="Rc501c46e6ee844d3"/>
    <p:sldId xmlns:r="http://schemas.openxmlformats.org/officeDocument/2006/relationships" id="261" r:id="Rdc965844922f4ce3"/>
    <p:sldId xmlns:r="http://schemas.openxmlformats.org/officeDocument/2006/relationships" id="262" r:id="R598ef4c3ee5b48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1d9969127947a5" /><Relationship Type="http://schemas.openxmlformats.org/officeDocument/2006/relationships/slide" Target="/ppt/slides/slide1.xml" Id="R3c650eba18144b14" /><Relationship Type="http://schemas.openxmlformats.org/officeDocument/2006/relationships/slide" Target="/ppt/slides/slide2.xml" Id="R9800a1bbf4554484" /><Relationship Type="http://schemas.openxmlformats.org/officeDocument/2006/relationships/slide" Target="/ppt/slides/slide3.xml" Id="Rc7eb0072af1a4087" /><Relationship Type="http://schemas.openxmlformats.org/officeDocument/2006/relationships/slide" Target="/ppt/slides/slide4.xml" Id="R47e9a8cee6cb4142" /><Relationship Type="http://schemas.openxmlformats.org/officeDocument/2006/relationships/slide" Target="/ppt/slides/slide5.xml" Id="Rc501c46e6ee844d3" /><Relationship Type="http://schemas.openxmlformats.org/officeDocument/2006/relationships/slide" Target="/ppt/slides/slide6.xml" Id="Rdc965844922f4ce3" /><Relationship Type="http://schemas.openxmlformats.org/officeDocument/2006/relationships/slide" Target="/ppt/slides/slide7.xml" Id="R598ef4c3ee5b48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a4f320a48d44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1064016bd4cfd" /><Relationship Type="http://schemas.openxmlformats.org/officeDocument/2006/relationships/theme" Target="/ppt/slideMasters/theme/theme1.xml" Id="R9a9e005750ec4a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41064016bd4c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ca6a940e847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cc281d2f54e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c79fe1d774f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13363f62e40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a66be45084e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2a3f7d96c4c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d4727b36340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LASCALA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LASCALA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LASCALA CONSULTING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LASCALA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LASCALA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LASCALA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910 900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−356 355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6 767 868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96 917 302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97 667 120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LASCALA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KVIDALAND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LASCALA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Lundebukta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3941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55 44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989 087 940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LASCALA CONSULTING AS</a:t>
            </a:r>
          </a:p>
        </p:txBody>
      </p:sp>
    </p:spTree>
  </p:cSld>
  <p:clrMapOvr>
    <a:masterClrMapping xmlns:a="http://schemas.openxmlformats.org/drawingml/2006/main"/>
  </p:clrMapOvr>
</p:sld>
</file>