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6a4693141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7858c593f4dbe"/>
  </p:sldMasterIdLst>
  <p:sldIdLst>
    <p:sldId xmlns:r="http://schemas.openxmlformats.org/officeDocument/2006/relationships" id="256" r:id="R43ed347e030a40b3"/>
    <p:sldId xmlns:r="http://schemas.openxmlformats.org/officeDocument/2006/relationships" id="257" r:id="Reee51450eb964b44"/>
    <p:sldId xmlns:r="http://schemas.openxmlformats.org/officeDocument/2006/relationships" id="258" r:id="Rf304bb97f5e0496c"/>
    <p:sldId xmlns:r="http://schemas.openxmlformats.org/officeDocument/2006/relationships" id="259" r:id="R9d80b47af3564b65"/>
    <p:sldId xmlns:r="http://schemas.openxmlformats.org/officeDocument/2006/relationships" id="260" r:id="R1696232fe87046f7"/>
    <p:sldId xmlns:r="http://schemas.openxmlformats.org/officeDocument/2006/relationships" id="261" r:id="R1e11c5f5e1ed4188"/>
    <p:sldId xmlns:r="http://schemas.openxmlformats.org/officeDocument/2006/relationships" id="262" r:id="Rc713b2c92c78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7858c593f4dbe" /><Relationship Type="http://schemas.openxmlformats.org/officeDocument/2006/relationships/slide" Target="/ppt/slides/slide1.xml" Id="R43ed347e030a40b3" /><Relationship Type="http://schemas.openxmlformats.org/officeDocument/2006/relationships/slide" Target="/ppt/slides/slide2.xml" Id="Reee51450eb964b44" /><Relationship Type="http://schemas.openxmlformats.org/officeDocument/2006/relationships/slide" Target="/ppt/slides/slide3.xml" Id="Rf304bb97f5e0496c" /><Relationship Type="http://schemas.openxmlformats.org/officeDocument/2006/relationships/slide" Target="/ppt/slides/slide4.xml" Id="R9d80b47af3564b65" /><Relationship Type="http://schemas.openxmlformats.org/officeDocument/2006/relationships/slide" Target="/ppt/slides/slide5.xml" Id="R1696232fe87046f7" /><Relationship Type="http://schemas.openxmlformats.org/officeDocument/2006/relationships/slide" Target="/ppt/slides/slide6.xml" Id="R1e11c5f5e1ed4188" /><Relationship Type="http://schemas.openxmlformats.org/officeDocument/2006/relationships/slide" Target="/ppt/slides/slide7.xml" Id="Rc713b2c92c78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c0445525f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966409094309" /><Relationship Type="http://schemas.openxmlformats.org/officeDocument/2006/relationships/theme" Target="/ppt/slideMasters/theme/theme1.xml" Id="R1601c4532af3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896640909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be2c03e8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60e86927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3c695762f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648464761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2521a3a3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4a86ee1a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9dcc009b42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