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7c446972b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8ad79aa5b4ca0"/>
  </p:sldMasterIdLst>
  <p:sldIdLst>
    <p:sldId xmlns:r="http://schemas.openxmlformats.org/officeDocument/2006/relationships" id="256" r:id="R6d83e507b9fe4bcb"/>
    <p:sldId xmlns:r="http://schemas.openxmlformats.org/officeDocument/2006/relationships" id="257" r:id="Rb98c148c70f149b0"/>
    <p:sldId xmlns:r="http://schemas.openxmlformats.org/officeDocument/2006/relationships" id="258" r:id="R2d5abbf8b51b4a50"/>
    <p:sldId xmlns:r="http://schemas.openxmlformats.org/officeDocument/2006/relationships" id="259" r:id="Rf9a467a74f8f4582"/>
    <p:sldId xmlns:r="http://schemas.openxmlformats.org/officeDocument/2006/relationships" id="260" r:id="Rd932c2bbbd6e418e"/>
    <p:sldId xmlns:r="http://schemas.openxmlformats.org/officeDocument/2006/relationships" id="261" r:id="R0d4c2c53a9284519"/>
    <p:sldId xmlns:r="http://schemas.openxmlformats.org/officeDocument/2006/relationships" id="262" r:id="R1d1959fa511e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8ad79aa5b4ca0" /><Relationship Type="http://schemas.openxmlformats.org/officeDocument/2006/relationships/slide" Target="/ppt/slides/slide1.xml" Id="R6d83e507b9fe4bcb" /><Relationship Type="http://schemas.openxmlformats.org/officeDocument/2006/relationships/slide" Target="/ppt/slides/slide2.xml" Id="Rb98c148c70f149b0" /><Relationship Type="http://schemas.openxmlformats.org/officeDocument/2006/relationships/slide" Target="/ppt/slides/slide3.xml" Id="R2d5abbf8b51b4a50" /><Relationship Type="http://schemas.openxmlformats.org/officeDocument/2006/relationships/slide" Target="/ppt/slides/slide4.xml" Id="Rf9a467a74f8f4582" /><Relationship Type="http://schemas.openxmlformats.org/officeDocument/2006/relationships/slide" Target="/ppt/slides/slide5.xml" Id="Rd932c2bbbd6e418e" /><Relationship Type="http://schemas.openxmlformats.org/officeDocument/2006/relationships/slide" Target="/ppt/slides/slide6.xml" Id="R0d4c2c53a9284519" /><Relationship Type="http://schemas.openxmlformats.org/officeDocument/2006/relationships/slide" Target="/ppt/slides/slide7.xml" Id="R1d1959fa511e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6881019e8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acb6614a4625" /><Relationship Type="http://schemas.openxmlformats.org/officeDocument/2006/relationships/theme" Target="/ppt/slideMasters/theme/theme1.xml" Id="Re444e35c5cc4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4acb6614a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f0f0ceb14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42f9f9f5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5776b6afa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727cff6fa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f7149257d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f3f2a6f7e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a243024b0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286 962 681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290 904 496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HERMAN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