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cd584a942c4b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b76fd5a3ec4fe7"/>
  </p:sldMasterIdLst>
  <p:sldIdLst>
    <p:sldId xmlns:r="http://schemas.openxmlformats.org/officeDocument/2006/relationships" id="256" r:id="Rc0cd6381349242de"/>
    <p:sldId xmlns:r="http://schemas.openxmlformats.org/officeDocument/2006/relationships" id="257" r:id="R4de45cce8944413f"/>
    <p:sldId xmlns:r="http://schemas.openxmlformats.org/officeDocument/2006/relationships" id="258" r:id="R45b82781eac24b6c"/>
    <p:sldId xmlns:r="http://schemas.openxmlformats.org/officeDocument/2006/relationships" id="259" r:id="Re6784d89a8cc4956"/>
    <p:sldId xmlns:r="http://schemas.openxmlformats.org/officeDocument/2006/relationships" id="260" r:id="Rd01e3f27e2e74bcb"/>
    <p:sldId xmlns:r="http://schemas.openxmlformats.org/officeDocument/2006/relationships" id="261" r:id="R884e129a801c4a94"/>
    <p:sldId xmlns:r="http://schemas.openxmlformats.org/officeDocument/2006/relationships" id="262" r:id="R3732f3f31ecf43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76fd5a3ec4fe7" /><Relationship Type="http://schemas.openxmlformats.org/officeDocument/2006/relationships/slide" Target="/ppt/slides/slide1.xml" Id="Rc0cd6381349242de" /><Relationship Type="http://schemas.openxmlformats.org/officeDocument/2006/relationships/slide" Target="/ppt/slides/slide2.xml" Id="R4de45cce8944413f" /><Relationship Type="http://schemas.openxmlformats.org/officeDocument/2006/relationships/slide" Target="/ppt/slides/slide3.xml" Id="R45b82781eac24b6c" /><Relationship Type="http://schemas.openxmlformats.org/officeDocument/2006/relationships/slide" Target="/ppt/slides/slide4.xml" Id="Re6784d89a8cc4956" /><Relationship Type="http://schemas.openxmlformats.org/officeDocument/2006/relationships/slide" Target="/ppt/slides/slide5.xml" Id="Rd01e3f27e2e74bcb" /><Relationship Type="http://schemas.openxmlformats.org/officeDocument/2006/relationships/slide" Target="/ppt/slides/slide6.xml" Id="R884e129a801c4a94" /><Relationship Type="http://schemas.openxmlformats.org/officeDocument/2006/relationships/slide" Target="/ppt/slides/slide7.xml" Id="R3732f3f31ecf43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faad39c1349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183f1f1724964" /><Relationship Type="http://schemas.openxmlformats.org/officeDocument/2006/relationships/theme" Target="/ppt/slideMasters/theme/theme1.xml" Id="R8c5dde8413e44d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7183f1f17249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661ae5e00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02d68828244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cd510a180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733a41d544b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8806e075d4c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7eb03c703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dd2ea89a44c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FLORAVEIEN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FLORAVEIEN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346 248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2 607 918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41 383 530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41 759 071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KJERSTIN E R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INGVILD V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ARNE BJØRN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KJERSTIN E R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INGVILD V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EVA MARIE K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Bjerkealleen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57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