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d2a182d0e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599acdb9a4187"/>
  </p:sldMasterIdLst>
  <p:sldIdLst>
    <p:sldId xmlns:r="http://schemas.openxmlformats.org/officeDocument/2006/relationships" id="256" r:id="R35dd2749bcd4421d"/>
    <p:sldId xmlns:r="http://schemas.openxmlformats.org/officeDocument/2006/relationships" id="257" r:id="R4f972944773a41ce"/>
    <p:sldId xmlns:r="http://schemas.openxmlformats.org/officeDocument/2006/relationships" id="258" r:id="Rd4bcc6f4abf24a90"/>
    <p:sldId xmlns:r="http://schemas.openxmlformats.org/officeDocument/2006/relationships" id="259" r:id="R140c051acc594ba1"/>
    <p:sldId xmlns:r="http://schemas.openxmlformats.org/officeDocument/2006/relationships" id="260" r:id="R7810053104cf45bf"/>
    <p:sldId xmlns:r="http://schemas.openxmlformats.org/officeDocument/2006/relationships" id="261" r:id="R92186188423f4447"/>
    <p:sldId xmlns:r="http://schemas.openxmlformats.org/officeDocument/2006/relationships" id="262" r:id="R8c6cbbe1cf32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599acdb9a4187" /><Relationship Type="http://schemas.openxmlformats.org/officeDocument/2006/relationships/slide" Target="/ppt/slides/slide1.xml" Id="R35dd2749bcd4421d" /><Relationship Type="http://schemas.openxmlformats.org/officeDocument/2006/relationships/slide" Target="/ppt/slides/slide2.xml" Id="R4f972944773a41ce" /><Relationship Type="http://schemas.openxmlformats.org/officeDocument/2006/relationships/slide" Target="/ppt/slides/slide3.xml" Id="Rd4bcc6f4abf24a90" /><Relationship Type="http://schemas.openxmlformats.org/officeDocument/2006/relationships/slide" Target="/ppt/slides/slide4.xml" Id="R140c051acc594ba1" /><Relationship Type="http://schemas.openxmlformats.org/officeDocument/2006/relationships/slide" Target="/ppt/slides/slide5.xml" Id="R7810053104cf45bf" /><Relationship Type="http://schemas.openxmlformats.org/officeDocument/2006/relationships/slide" Target="/ppt/slides/slide6.xml" Id="R92186188423f4447" /><Relationship Type="http://schemas.openxmlformats.org/officeDocument/2006/relationships/slide" Target="/ppt/slides/slide7.xml" Id="R8c6cbbe1cf32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7d8962573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1adc1eb64a52" /><Relationship Type="http://schemas.openxmlformats.org/officeDocument/2006/relationships/theme" Target="/ppt/slideMasters/theme/theme1.xml" Id="Rd0ff2b0daa3f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91adc1eb6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dd7aa48e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9ba49f16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a9346015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82f6a5f1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1e12d7ef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d387bd11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7e56eee4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J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15 420 615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IVAR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JENSEN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