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f8ada48be46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0602ea8f15449a"/>
  </p:sldMasterIdLst>
  <p:sldIdLst>
    <p:sldId xmlns:r="http://schemas.openxmlformats.org/officeDocument/2006/relationships" id="256" r:id="Rcb387edbd5974bd2"/>
    <p:sldId xmlns:r="http://schemas.openxmlformats.org/officeDocument/2006/relationships" id="257" r:id="Rbc98fd6fb0904363"/>
    <p:sldId xmlns:r="http://schemas.openxmlformats.org/officeDocument/2006/relationships" id="258" r:id="R51a5512fe6354f2d"/>
    <p:sldId xmlns:r="http://schemas.openxmlformats.org/officeDocument/2006/relationships" id="259" r:id="R1ee68064846b4ffd"/>
    <p:sldId xmlns:r="http://schemas.openxmlformats.org/officeDocument/2006/relationships" id="260" r:id="R51ece10790394dac"/>
    <p:sldId xmlns:r="http://schemas.openxmlformats.org/officeDocument/2006/relationships" id="261" r:id="Rd3d40e43e9b04f6e"/>
    <p:sldId xmlns:r="http://schemas.openxmlformats.org/officeDocument/2006/relationships" id="262" r:id="R304d3253906c46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0602ea8f15449a" /><Relationship Type="http://schemas.openxmlformats.org/officeDocument/2006/relationships/slide" Target="/ppt/slides/slide1.xml" Id="Rcb387edbd5974bd2" /><Relationship Type="http://schemas.openxmlformats.org/officeDocument/2006/relationships/slide" Target="/ppt/slides/slide2.xml" Id="Rbc98fd6fb0904363" /><Relationship Type="http://schemas.openxmlformats.org/officeDocument/2006/relationships/slide" Target="/ppt/slides/slide3.xml" Id="R51a5512fe6354f2d" /><Relationship Type="http://schemas.openxmlformats.org/officeDocument/2006/relationships/slide" Target="/ppt/slides/slide4.xml" Id="R1ee68064846b4ffd" /><Relationship Type="http://schemas.openxmlformats.org/officeDocument/2006/relationships/slide" Target="/ppt/slides/slide5.xml" Id="R51ece10790394dac" /><Relationship Type="http://schemas.openxmlformats.org/officeDocument/2006/relationships/slide" Target="/ppt/slides/slide6.xml" Id="Rd3d40e43e9b04f6e" /><Relationship Type="http://schemas.openxmlformats.org/officeDocument/2006/relationships/slide" Target="/ppt/slides/slide7.xml" Id="R304d3253906c46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3c42a520c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47ca40b446b5" /><Relationship Type="http://schemas.openxmlformats.org/officeDocument/2006/relationships/theme" Target="/ppt/slideMasters/theme/theme1.xml" Id="R96d8e1b9bef8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547ca40b446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5b271266644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67b9c6bf340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41dfd598a41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68e4e06ec48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ebb2c825f41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5ed004e564a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ac4fdd31d40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−135 595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1 972 249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13 904 083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14 331 192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GRAABERG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Dalegårdsveien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 HOLDING AS</a:t>
            </a:r>
          </a:p>
        </p:txBody>
      </p:sp>
    </p:spTree>
  </p:cSld>
  <p:clrMapOvr>
    <a:masterClrMapping xmlns:a="http://schemas.openxmlformats.org/drawingml/2006/main"/>
  </p:clrMapOvr>
</p:sld>
</file>