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7318b33fb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e6cb17057423b"/>
  </p:sldMasterIdLst>
  <p:sldIdLst>
    <p:sldId xmlns:r="http://schemas.openxmlformats.org/officeDocument/2006/relationships" id="256" r:id="R80104d7a4cf34448"/>
    <p:sldId xmlns:r="http://schemas.openxmlformats.org/officeDocument/2006/relationships" id="257" r:id="R62c4d4c4267a4e22"/>
    <p:sldId xmlns:r="http://schemas.openxmlformats.org/officeDocument/2006/relationships" id="258" r:id="Rae84e52cff8b47f0"/>
    <p:sldId xmlns:r="http://schemas.openxmlformats.org/officeDocument/2006/relationships" id="259" r:id="R8041a51b12d14d0e"/>
    <p:sldId xmlns:r="http://schemas.openxmlformats.org/officeDocument/2006/relationships" id="260" r:id="R0a2d36a60ac0488b"/>
    <p:sldId xmlns:r="http://schemas.openxmlformats.org/officeDocument/2006/relationships" id="261" r:id="R8a0656fdb84a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e6cb17057423b" /><Relationship Type="http://schemas.openxmlformats.org/officeDocument/2006/relationships/slide" Target="/ppt/slides/slide1.xml" Id="R80104d7a4cf34448" /><Relationship Type="http://schemas.openxmlformats.org/officeDocument/2006/relationships/slide" Target="/ppt/slides/slide2.xml" Id="R62c4d4c4267a4e22" /><Relationship Type="http://schemas.openxmlformats.org/officeDocument/2006/relationships/slide" Target="/ppt/slides/slide3.xml" Id="Rae84e52cff8b47f0" /><Relationship Type="http://schemas.openxmlformats.org/officeDocument/2006/relationships/slide" Target="/ppt/slides/slide4.xml" Id="R8041a51b12d14d0e" /><Relationship Type="http://schemas.openxmlformats.org/officeDocument/2006/relationships/slide" Target="/ppt/slides/slide5.xml" Id="R0a2d36a60ac0488b" /><Relationship Type="http://schemas.openxmlformats.org/officeDocument/2006/relationships/slide" Target="/ppt/slides/slide6.xml" Id="R8a0656fdb84a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38f28ea684a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8d06bd3a46ed" /><Relationship Type="http://schemas.openxmlformats.org/officeDocument/2006/relationships/theme" Target="/ppt/slideMasters/theme/theme1.xml" Id="R7fe871c5b63b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e8d06bd3a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4c23db580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593a0ea84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c8d8cf52e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f9b1f6aa3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495d7526e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241e1dfb8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