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46eea6509149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022bb79b2545c0"/>
  </p:sldMasterIdLst>
  <p:sldIdLst>
    <p:sldId xmlns:r="http://schemas.openxmlformats.org/officeDocument/2006/relationships" id="256" r:id="R95e50a3be7494a5d"/>
    <p:sldId xmlns:r="http://schemas.openxmlformats.org/officeDocument/2006/relationships" id="257" r:id="R33eeef937f8142da"/>
    <p:sldId xmlns:r="http://schemas.openxmlformats.org/officeDocument/2006/relationships" id="258" r:id="R27dc4fee684e4fca"/>
    <p:sldId xmlns:r="http://schemas.openxmlformats.org/officeDocument/2006/relationships" id="259" r:id="R9b466bde4ce94f2b"/>
    <p:sldId xmlns:r="http://schemas.openxmlformats.org/officeDocument/2006/relationships" id="260" r:id="Rf48e691275cb47da"/>
    <p:sldId xmlns:r="http://schemas.openxmlformats.org/officeDocument/2006/relationships" id="261" r:id="Rca310d48ec8948f6"/>
    <p:sldId xmlns:r="http://schemas.openxmlformats.org/officeDocument/2006/relationships" id="262" r:id="R0ce03563590447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022bb79b2545c0" /><Relationship Type="http://schemas.openxmlformats.org/officeDocument/2006/relationships/slide" Target="/ppt/slides/slide1.xml" Id="R95e50a3be7494a5d" /><Relationship Type="http://schemas.openxmlformats.org/officeDocument/2006/relationships/slide" Target="/ppt/slides/slide2.xml" Id="R33eeef937f8142da" /><Relationship Type="http://schemas.openxmlformats.org/officeDocument/2006/relationships/slide" Target="/ppt/slides/slide3.xml" Id="R27dc4fee684e4fca" /><Relationship Type="http://schemas.openxmlformats.org/officeDocument/2006/relationships/slide" Target="/ppt/slides/slide4.xml" Id="R9b466bde4ce94f2b" /><Relationship Type="http://schemas.openxmlformats.org/officeDocument/2006/relationships/slide" Target="/ppt/slides/slide5.xml" Id="Rf48e691275cb47da" /><Relationship Type="http://schemas.openxmlformats.org/officeDocument/2006/relationships/slide" Target="/ppt/slides/slide6.xml" Id="Rca310d48ec8948f6" /><Relationship Type="http://schemas.openxmlformats.org/officeDocument/2006/relationships/slide" Target="/ppt/slides/slide7.xml" Id="R0ce03563590447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946ba0a94149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18fff8187488f" /><Relationship Type="http://schemas.openxmlformats.org/officeDocument/2006/relationships/theme" Target="/ppt/slideMasters/theme/theme1.xml" Id="R9b2b02ae0c164f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e18fff818748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a6ab1406f48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0602b3fe94e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9a44e11574d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7eb36c96943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f1da976b745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7724becab45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fc8aa3b0547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HELLELAND HOLDING AS ble etablert [år] og holder til i Brattholmen.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9 596 951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63 963 073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64 599 501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HELLELAND WILLY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Willy Helleland, Søra Skorpeneset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5350 Brattholmen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989 091 069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