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f861027e0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d3f90790242ba"/>
  </p:sldMasterIdLst>
  <p:sldIdLst>
    <p:sldId xmlns:r="http://schemas.openxmlformats.org/officeDocument/2006/relationships" id="256" r:id="Rb1f2fed8331d46be"/>
    <p:sldId xmlns:r="http://schemas.openxmlformats.org/officeDocument/2006/relationships" id="257" r:id="R786a95c0c4d54e5c"/>
    <p:sldId xmlns:r="http://schemas.openxmlformats.org/officeDocument/2006/relationships" id="258" r:id="R6970c9acbfdb4e6d"/>
    <p:sldId xmlns:r="http://schemas.openxmlformats.org/officeDocument/2006/relationships" id="259" r:id="Rfa7ec32f2e544b8a"/>
    <p:sldId xmlns:r="http://schemas.openxmlformats.org/officeDocument/2006/relationships" id="260" r:id="R907662f1e77449ac"/>
    <p:sldId xmlns:r="http://schemas.openxmlformats.org/officeDocument/2006/relationships" id="261" r:id="Rc7de46925f9e4447"/>
    <p:sldId xmlns:r="http://schemas.openxmlformats.org/officeDocument/2006/relationships" id="262" r:id="R822eaf5cc905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d3f90790242ba" /><Relationship Type="http://schemas.openxmlformats.org/officeDocument/2006/relationships/slide" Target="/ppt/slides/slide1.xml" Id="Rb1f2fed8331d46be" /><Relationship Type="http://schemas.openxmlformats.org/officeDocument/2006/relationships/slide" Target="/ppt/slides/slide2.xml" Id="R786a95c0c4d54e5c" /><Relationship Type="http://schemas.openxmlformats.org/officeDocument/2006/relationships/slide" Target="/ppt/slides/slide3.xml" Id="R6970c9acbfdb4e6d" /><Relationship Type="http://schemas.openxmlformats.org/officeDocument/2006/relationships/slide" Target="/ppt/slides/slide4.xml" Id="Rfa7ec32f2e544b8a" /><Relationship Type="http://schemas.openxmlformats.org/officeDocument/2006/relationships/slide" Target="/ppt/slides/slide5.xml" Id="R907662f1e77449ac" /><Relationship Type="http://schemas.openxmlformats.org/officeDocument/2006/relationships/slide" Target="/ppt/slides/slide6.xml" Id="Rc7de46925f9e4447" /><Relationship Type="http://schemas.openxmlformats.org/officeDocument/2006/relationships/slide" Target="/ppt/slides/slide7.xml" Id="R822eaf5cc905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7308db714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0fe95d2843be" /><Relationship Type="http://schemas.openxmlformats.org/officeDocument/2006/relationships/theme" Target="/ppt/slideMasters/theme/theme1.xml" Id="R2b70da4d1671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40fe95d28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c5afc247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87b56975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9e7b25d6e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2b9db3e6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1f5d14754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61c6ad43d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03c64444c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OJAF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JACOB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