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1d1f14e57c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25de10558461f"/>
  </p:sldMasterIdLst>
  <p:sldIdLst>
    <p:sldId xmlns:r="http://schemas.openxmlformats.org/officeDocument/2006/relationships" id="256" r:id="R54e3985f882f4e45"/>
    <p:sldId xmlns:r="http://schemas.openxmlformats.org/officeDocument/2006/relationships" id="257" r:id="Rfab2913e95884b6f"/>
    <p:sldId xmlns:r="http://schemas.openxmlformats.org/officeDocument/2006/relationships" id="258" r:id="R13d7553709d34d52"/>
    <p:sldId xmlns:r="http://schemas.openxmlformats.org/officeDocument/2006/relationships" id="259" r:id="Ra29177bd93ff4b5b"/>
    <p:sldId xmlns:r="http://schemas.openxmlformats.org/officeDocument/2006/relationships" id="260" r:id="R0710a35999c742bb"/>
    <p:sldId xmlns:r="http://schemas.openxmlformats.org/officeDocument/2006/relationships" id="261" r:id="Rc0816352fd984f68"/>
    <p:sldId xmlns:r="http://schemas.openxmlformats.org/officeDocument/2006/relationships" id="262" r:id="R604702afd3b7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25de10558461f" /><Relationship Type="http://schemas.openxmlformats.org/officeDocument/2006/relationships/slide" Target="/ppt/slides/slide1.xml" Id="R54e3985f882f4e45" /><Relationship Type="http://schemas.openxmlformats.org/officeDocument/2006/relationships/slide" Target="/ppt/slides/slide2.xml" Id="Rfab2913e95884b6f" /><Relationship Type="http://schemas.openxmlformats.org/officeDocument/2006/relationships/slide" Target="/ppt/slides/slide3.xml" Id="R13d7553709d34d52" /><Relationship Type="http://schemas.openxmlformats.org/officeDocument/2006/relationships/slide" Target="/ppt/slides/slide4.xml" Id="Ra29177bd93ff4b5b" /><Relationship Type="http://schemas.openxmlformats.org/officeDocument/2006/relationships/slide" Target="/ppt/slides/slide5.xml" Id="R0710a35999c742bb" /><Relationship Type="http://schemas.openxmlformats.org/officeDocument/2006/relationships/slide" Target="/ppt/slides/slide6.xml" Id="Rc0816352fd984f68" /><Relationship Type="http://schemas.openxmlformats.org/officeDocument/2006/relationships/slide" Target="/ppt/slides/slide7.xml" Id="R604702afd3b7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609782459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4bb0e7baf4271" /><Relationship Type="http://schemas.openxmlformats.org/officeDocument/2006/relationships/theme" Target="/ppt/slideMasters/theme/theme1.xml" Id="R36156ade4db7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4bb0e7baf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cce2588f9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261bd31ca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2d32624d7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a22d90529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836f1453a43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1e1e5f56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755685ebb4d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BRIF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21 001 935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28 149 152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RØHNE FIGENBAUM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af@jhr.as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