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eb6343ec214a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2166fc5aa741dc"/>
  </p:sldMasterIdLst>
  <p:sldIdLst>
    <p:sldId xmlns:r="http://schemas.openxmlformats.org/officeDocument/2006/relationships" id="256" r:id="R196d57cd89ec4310"/>
    <p:sldId xmlns:r="http://schemas.openxmlformats.org/officeDocument/2006/relationships" id="257" r:id="R114b70c20cd04ac9"/>
    <p:sldId xmlns:r="http://schemas.openxmlformats.org/officeDocument/2006/relationships" id="258" r:id="Ra6ac19a2510947b9"/>
    <p:sldId xmlns:r="http://schemas.openxmlformats.org/officeDocument/2006/relationships" id="259" r:id="R59c96315ec84444b"/>
    <p:sldId xmlns:r="http://schemas.openxmlformats.org/officeDocument/2006/relationships" id="260" r:id="R64625203c78c40ee"/>
    <p:sldId xmlns:r="http://schemas.openxmlformats.org/officeDocument/2006/relationships" id="261" r:id="R66a0531ef9214739"/>
    <p:sldId xmlns:r="http://schemas.openxmlformats.org/officeDocument/2006/relationships" id="262" r:id="R24da5f410c1a41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166fc5aa741dc" /><Relationship Type="http://schemas.openxmlformats.org/officeDocument/2006/relationships/slide" Target="/ppt/slides/slide1.xml" Id="R196d57cd89ec4310" /><Relationship Type="http://schemas.openxmlformats.org/officeDocument/2006/relationships/slide" Target="/ppt/slides/slide2.xml" Id="R114b70c20cd04ac9" /><Relationship Type="http://schemas.openxmlformats.org/officeDocument/2006/relationships/slide" Target="/ppt/slides/slide3.xml" Id="Ra6ac19a2510947b9" /><Relationship Type="http://schemas.openxmlformats.org/officeDocument/2006/relationships/slide" Target="/ppt/slides/slide4.xml" Id="R59c96315ec84444b" /><Relationship Type="http://schemas.openxmlformats.org/officeDocument/2006/relationships/slide" Target="/ppt/slides/slide5.xml" Id="R64625203c78c40ee" /><Relationship Type="http://schemas.openxmlformats.org/officeDocument/2006/relationships/slide" Target="/ppt/slides/slide6.xml" Id="R66a0531ef9214739" /><Relationship Type="http://schemas.openxmlformats.org/officeDocument/2006/relationships/slide" Target="/ppt/slides/slide7.xml" Id="R24da5f410c1a41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ab7f43a81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baaff1f4a4924" /><Relationship Type="http://schemas.openxmlformats.org/officeDocument/2006/relationships/theme" Target="/ppt/slideMasters/theme/theme1.xml" Id="R1a9e2d9457fc4b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baaff1f4a49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3f3480ea54b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34a4aecd640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d0a22c38740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46b149f7943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705facfdd4e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38629099042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fe596b00e49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PJK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PJK INVEST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19 025 320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20 306 286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 JOHAN KRISTENSEN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Pionerveien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989 092 154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PJK INVEST AS</a:t>
            </a:r>
          </a:p>
        </p:txBody>
      </p:sp>
    </p:spTree>
  </p:cSld>
  <p:clrMapOvr>
    <a:masterClrMapping xmlns:a="http://schemas.openxmlformats.org/drawingml/2006/main"/>
  </p:clrMapOvr>
</p:sld>
</file>