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4f7781f3a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d5925dc674557"/>
  </p:sldMasterIdLst>
  <p:sldIdLst>
    <p:sldId xmlns:r="http://schemas.openxmlformats.org/officeDocument/2006/relationships" id="256" r:id="Rd3ecc4edc26a4ac9"/>
    <p:sldId xmlns:r="http://schemas.openxmlformats.org/officeDocument/2006/relationships" id="257" r:id="R61e7bfe061544488"/>
    <p:sldId xmlns:r="http://schemas.openxmlformats.org/officeDocument/2006/relationships" id="258" r:id="R4bfe3959d3084cee"/>
    <p:sldId xmlns:r="http://schemas.openxmlformats.org/officeDocument/2006/relationships" id="259" r:id="R59b1baede7354a4f"/>
    <p:sldId xmlns:r="http://schemas.openxmlformats.org/officeDocument/2006/relationships" id="260" r:id="Reffae39698b94e77"/>
    <p:sldId xmlns:r="http://schemas.openxmlformats.org/officeDocument/2006/relationships" id="261" r:id="R5d8fa5afb36a4bd9"/>
    <p:sldId xmlns:r="http://schemas.openxmlformats.org/officeDocument/2006/relationships" id="262" r:id="Rc0fa62186e2a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d5925dc674557" /><Relationship Type="http://schemas.openxmlformats.org/officeDocument/2006/relationships/slide" Target="/ppt/slides/slide1.xml" Id="Rd3ecc4edc26a4ac9" /><Relationship Type="http://schemas.openxmlformats.org/officeDocument/2006/relationships/slide" Target="/ppt/slides/slide2.xml" Id="R61e7bfe061544488" /><Relationship Type="http://schemas.openxmlformats.org/officeDocument/2006/relationships/slide" Target="/ppt/slides/slide3.xml" Id="R4bfe3959d3084cee" /><Relationship Type="http://schemas.openxmlformats.org/officeDocument/2006/relationships/slide" Target="/ppt/slides/slide4.xml" Id="R59b1baede7354a4f" /><Relationship Type="http://schemas.openxmlformats.org/officeDocument/2006/relationships/slide" Target="/ppt/slides/slide5.xml" Id="Reffae39698b94e77" /><Relationship Type="http://schemas.openxmlformats.org/officeDocument/2006/relationships/slide" Target="/ppt/slides/slide6.xml" Id="R5d8fa5afb36a4bd9" /><Relationship Type="http://schemas.openxmlformats.org/officeDocument/2006/relationships/slide" Target="/ppt/slides/slide7.xml" Id="Rc0fa62186e2a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658b85e95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ca9761a674580" /><Relationship Type="http://schemas.openxmlformats.org/officeDocument/2006/relationships/theme" Target="/ppt/slideMasters/theme/theme1.xml" Id="R129b3627d784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ca9761a67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6fd19bbb7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aecede01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83c645fc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bb3c8f6a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058732dd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e0661394f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b130c2a9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SBHI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10 739 483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77 438 802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77 491 939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BJØRN HANS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RUTH HAVRE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BIRGITHE M HAVRE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HAVRE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