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ec2206bc9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a7494972343ad"/>
  </p:sldMasterIdLst>
  <p:sldIdLst>
    <p:sldId xmlns:r="http://schemas.openxmlformats.org/officeDocument/2006/relationships" id="256" r:id="R941addd481324292"/>
    <p:sldId xmlns:r="http://schemas.openxmlformats.org/officeDocument/2006/relationships" id="257" r:id="Rae47ecbb92164821"/>
    <p:sldId xmlns:r="http://schemas.openxmlformats.org/officeDocument/2006/relationships" id="258" r:id="R05ea23475ab24ba7"/>
    <p:sldId xmlns:r="http://schemas.openxmlformats.org/officeDocument/2006/relationships" id="259" r:id="R2da033fdfe634e44"/>
    <p:sldId xmlns:r="http://schemas.openxmlformats.org/officeDocument/2006/relationships" id="260" r:id="R97449beb99524b82"/>
    <p:sldId xmlns:r="http://schemas.openxmlformats.org/officeDocument/2006/relationships" id="261" r:id="Rb71b81ebf9384a55"/>
    <p:sldId xmlns:r="http://schemas.openxmlformats.org/officeDocument/2006/relationships" id="262" r:id="Rc5f62bfa208e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a7494972343ad" /><Relationship Type="http://schemas.openxmlformats.org/officeDocument/2006/relationships/slide" Target="/ppt/slides/slide1.xml" Id="R941addd481324292" /><Relationship Type="http://schemas.openxmlformats.org/officeDocument/2006/relationships/slide" Target="/ppt/slides/slide2.xml" Id="Rae47ecbb92164821" /><Relationship Type="http://schemas.openxmlformats.org/officeDocument/2006/relationships/slide" Target="/ppt/slides/slide3.xml" Id="R05ea23475ab24ba7" /><Relationship Type="http://schemas.openxmlformats.org/officeDocument/2006/relationships/slide" Target="/ppt/slides/slide4.xml" Id="R2da033fdfe634e44" /><Relationship Type="http://schemas.openxmlformats.org/officeDocument/2006/relationships/slide" Target="/ppt/slides/slide5.xml" Id="R97449beb99524b82" /><Relationship Type="http://schemas.openxmlformats.org/officeDocument/2006/relationships/slide" Target="/ppt/slides/slide6.xml" Id="Rb71b81ebf9384a55" /><Relationship Type="http://schemas.openxmlformats.org/officeDocument/2006/relationships/slide" Target="/ppt/slides/slide7.xml" Id="Rc5f62bfa208e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46f50f78e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6136945144ce" /><Relationship Type="http://schemas.openxmlformats.org/officeDocument/2006/relationships/theme" Target="/ppt/slideMasters/theme/theme1.xml" Id="R40a47f19bba1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061369451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7f34f2d1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b5b129db4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c166454b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21c1a89f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2dbe073b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9964f87b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92cbce98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KIDØY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2 453 869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KIDØY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