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2e29ad570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90a76fc36488b"/>
  </p:sldMasterIdLst>
  <p:sldIdLst>
    <p:sldId xmlns:r="http://schemas.openxmlformats.org/officeDocument/2006/relationships" id="256" r:id="Rafffa890c04147e4"/>
    <p:sldId xmlns:r="http://schemas.openxmlformats.org/officeDocument/2006/relationships" id="257" r:id="R948018f07db247b7"/>
    <p:sldId xmlns:r="http://schemas.openxmlformats.org/officeDocument/2006/relationships" id="258" r:id="R5e70fb7d750f48fa"/>
    <p:sldId xmlns:r="http://schemas.openxmlformats.org/officeDocument/2006/relationships" id="259" r:id="R9feb529900384023"/>
    <p:sldId xmlns:r="http://schemas.openxmlformats.org/officeDocument/2006/relationships" id="260" r:id="R4e8a720b44b241bd"/>
    <p:sldId xmlns:r="http://schemas.openxmlformats.org/officeDocument/2006/relationships" id="261" r:id="Rc75e306a88284850"/>
    <p:sldId xmlns:r="http://schemas.openxmlformats.org/officeDocument/2006/relationships" id="262" r:id="R70a1541eda3b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90a76fc36488b" /><Relationship Type="http://schemas.openxmlformats.org/officeDocument/2006/relationships/slide" Target="/ppt/slides/slide1.xml" Id="Rafffa890c04147e4" /><Relationship Type="http://schemas.openxmlformats.org/officeDocument/2006/relationships/slide" Target="/ppt/slides/slide2.xml" Id="R948018f07db247b7" /><Relationship Type="http://schemas.openxmlformats.org/officeDocument/2006/relationships/slide" Target="/ppt/slides/slide3.xml" Id="R5e70fb7d750f48fa" /><Relationship Type="http://schemas.openxmlformats.org/officeDocument/2006/relationships/slide" Target="/ppt/slides/slide4.xml" Id="R9feb529900384023" /><Relationship Type="http://schemas.openxmlformats.org/officeDocument/2006/relationships/slide" Target="/ppt/slides/slide5.xml" Id="R4e8a720b44b241bd" /><Relationship Type="http://schemas.openxmlformats.org/officeDocument/2006/relationships/slide" Target="/ppt/slides/slide6.xml" Id="Rc75e306a88284850" /><Relationship Type="http://schemas.openxmlformats.org/officeDocument/2006/relationships/slide" Target="/ppt/slides/slide7.xml" Id="R70a1541eda3b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8b2255f23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c98615da64539" /><Relationship Type="http://schemas.openxmlformats.org/officeDocument/2006/relationships/theme" Target="/ppt/slideMasters/theme/theme1.xml" Id="R302bc426768c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c98615da6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f6f3002441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c9c7a46d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b83abf6b46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9caa496d4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1357fa6643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37de9dcfa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cf63610bd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9 124 838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SANDNES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989 093 975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AS</a:t>
            </a:r>
          </a:p>
        </p:txBody>
      </p:sp>
    </p:spTree>
  </p:cSld>
  <p:clrMapOvr>
    <a:masterClrMapping xmlns:a="http://schemas.openxmlformats.org/drawingml/2006/main"/>
  </p:clrMapOvr>
</p:sld>
</file>