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864139db82f490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21d9c96cb604808"/>
  </p:sldMasterIdLst>
  <p:sldIdLst>
    <p:sldId xmlns:r="http://schemas.openxmlformats.org/officeDocument/2006/relationships" id="256" r:id="R4b369e515f724d75"/>
    <p:sldId xmlns:r="http://schemas.openxmlformats.org/officeDocument/2006/relationships" id="257" r:id="R6c3b473832a74ca4"/>
    <p:sldId xmlns:r="http://schemas.openxmlformats.org/officeDocument/2006/relationships" id="258" r:id="R0bf1f33178144c01"/>
    <p:sldId xmlns:r="http://schemas.openxmlformats.org/officeDocument/2006/relationships" id="259" r:id="R6171699cc6274b59"/>
    <p:sldId xmlns:r="http://schemas.openxmlformats.org/officeDocument/2006/relationships" id="260" r:id="Rc73687cb00d34821"/>
    <p:sldId xmlns:r="http://schemas.openxmlformats.org/officeDocument/2006/relationships" id="261" r:id="Rbd38e29f14af4f8f"/>
    <p:sldId xmlns:r="http://schemas.openxmlformats.org/officeDocument/2006/relationships" id="262" r:id="R07ca06d36a564c1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21d9c96cb604808" /><Relationship Type="http://schemas.openxmlformats.org/officeDocument/2006/relationships/slide" Target="/ppt/slides/slide1.xml" Id="R4b369e515f724d75" /><Relationship Type="http://schemas.openxmlformats.org/officeDocument/2006/relationships/slide" Target="/ppt/slides/slide2.xml" Id="R6c3b473832a74ca4" /><Relationship Type="http://schemas.openxmlformats.org/officeDocument/2006/relationships/slide" Target="/ppt/slides/slide3.xml" Id="R0bf1f33178144c01" /><Relationship Type="http://schemas.openxmlformats.org/officeDocument/2006/relationships/slide" Target="/ppt/slides/slide4.xml" Id="R6171699cc6274b59" /><Relationship Type="http://schemas.openxmlformats.org/officeDocument/2006/relationships/slide" Target="/ppt/slides/slide5.xml" Id="Rc73687cb00d34821" /><Relationship Type="http://schemas.openxmlformats.org/officeDocument/2006/relationships/slide" Target="/ppt/slides/slide6.xml" Id="Rbd38e29f14af4f8f" /><Relationship Type="http://schemas.openxmlformats.org/officeDocument/2006/relationships/slide" Target="/ppt/slides/slide7.xml" Id="R07ca06d36a564c1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59a657473124ff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47f7bb54324c6d" /><Relationship Type="http://schemas.openxmlformats.org/officeDocument/2006/relationships/theme" Target="/ppt/slideMasters/theme/theme1.xml" Id="Rfe9366e13002423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547f7bb54324c6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2f24be1ddc449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e9758a770648c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455a25f0c04bf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34added667465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85cdfd1994450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4df36634854ae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b45c4478504b2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MARCUSINCO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MARCUSINCO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MARCUSINCO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MARCUSINCO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MARCUSINCO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MARCUSINCO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−27 918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434 829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17 796 004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17 924 949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MARCUSINCO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MARCUS MOORE FOSSUM  –  99,0 %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CHRISTIAN PEDER FOSSUM  –  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MARCUSINCO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Klingenberggata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83 50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989 095 536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MARCUSINCO AS</a:t>
            </a:r>
          </a:p>
        </p:txBody>
      </p:sp>
    </p:spTree>
  </p:cSld>
  <p:clrMapOvr>
    <a:masterClrMapping xmlns:a="http://schemas.openxmlformats.org/drawingml/2006/main"/>
  </p:clrMapOvr>
</p:sld>
</file>