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f4e2a7506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1c7be83874dce"/>
  </p:sldMasterIdLst>
  <p:sldIdLst>
    <p:sldId xmlns:r="http://schemas.openxmlformats.org/officeDocument/2006/relationships" id="256" r:id="R2189da972ac44e05"/>
    <p:sldId xmlns:r="http://schemas.openxmlformats.org/officeDocument/2006/relationships" id="257" r:id="R3ed766ef70a542c6"/>
    <p:sldId xmlns:r="http://schemas.openxmlformats.org/officeDocument/2006/relationships" id="258" r:id="Rf70924bf50734782"/>
    <p:sldId xmlns:r="http://schemas.openxmlformats.org/officeDocument/2006/relationships" id="259" r:id="R8d86c6285dcb4026"/>
    <p:sldId xmlns:r="http://schemas.openxmlformats.org/officeDocument/2006/relationships" id="260" r:id="Rc678e546918c49fe"/>
    <p:sldId xmlns:r="http://schemas.openxmlformats.org/officeDocument/2006/relationships" id="261" r:id="Rae899727a5d94e94"/>
    <p:sldId xmlns:r="http://schemas.openxmlformats.org/officeDocument/2006/relationships" id="262" r:id="R50d84434d9c6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1c7be83874dce" /><Relationship Type="http://schemas.openxmlformats.org/officeDocument/2006/relationships/slide" Target="/ppt/slides/slide1.xml" Id="R2189da972ac44e05" /><Relationship Type="http://schemas.openxmlformats.org/officeDocument/2006/relationships/slide" Target="/ppt/slides/slide2.xml" Id="R3ed766ef70a542c6" /><Relationship Type="http://schemas.openxmlformats.org/officeDocument/2006/relationships/slide" Target="/ppt/slides/slide3.xml" Id="Rf70924bf50734782" /><Relationship Type="http://schemas.openxmlformats.org/officeDocument/2006/relationships/slide" Target="/ppt/slides/slide4.xml" Id="R8d86c6285dcb4026" /><Relationship Type="http://schemas.openxmlformats.org/officeDocument/2006/relationships/slide" Target="/ppt/slides/slide5.xml" Id="Rc678e546918c49fe" /><Relationship Type="http://schemas.openxmlformats.org/officeDocument/2006/relationships/slide" Target="/ppt/slides/slide6.xml" Id="Rae899727a5d94e94" /><Relationship Type="http://schemas.openxmlformats.org/officeDocument/2006/relationships/slide" Target="/ppt/slides/slide7.xml" Id="R50d84434d9c6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3dd3afdec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a3548b78d44c7" /><Relationship Type="http://schemas.openxmlformats.org/officeDocument/2006/relationships/theme" Target="/ppt/slideMasters/theme/theme1.xml" Id="Rba1d52046b17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a3548b78d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d67726f5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a6ee1f952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192abbf47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f68b1cd9f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3f67a908b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eb8cb10343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1256e99d34e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ODDVAR SALTE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SALTE HOLDING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62 679 801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62 921 777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ODDVAR SALTE HOLDING AS</a:t>
            </a:r>
          </a:p>
        </p:txBody>
      </p:sp>
    </p:spTree>
  </p:cSld>
  <p:clrMapOvr>
    <a:masterClrMapping xmlns:a="http://schemas.openxmlformats.org/drawingml/2006/main"/>
  </p:clrMapOvr>
</p:sld>
</file>