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f61e4b6047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40e5547c04f04"/>
  </p:sldMasterIdLst>
  <p:sldIdLst>
    <p:sldId xmlns:r="http://schemas.openxmlformats.org/officeDocument/2006/relationships" id="256" r:id="R928b4ce048f24fea"/>
    <p:sldId xmlns:r="http://schemas.openxmlformats.org/officeDocument/2006/relationships" id="257" r:id="R684fec704c4e4c64"/>
    <p:sldId xmlns:r="http://schemas.openxmlformats.org/officeDocument/2006/relationships" id="258" r:id="Rab12484d022b43ab"/>
    <p:sldId xmlns:r="http://schemas.openxmlformats.org/officeDocument/2006/relationships" id="259" r:id="R15dbe09b8c434199"/>
    <p:sldId xmlns:r="http://schemas.openxmlformats.org/officeDocument/2006/relationships" id="260" r:id="Rfc6fc67da3264677"/>
    <p:sldId xmlns:r="http://schemas.openxmlformats.org/officeDocument/2006/relationships" id="261" r:id="Rfbe898031db846f9"/>
    <p:sldId xmlns:r="http://schemas.openxmlformats.org/officeDocument/2006/relationships" id="262" r:id="R1a4028cb7f01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40e5547c04f04" /><Relationship Type="http://schemas.openxmlformats.org/officeDocument/2006/relationships/slide" Target="/ppt/slides/slide1.xml" Id="R928b4ce048f24fea" /><Relationship Type="http://schemas.openxmlformats.org/officeDocument/2006/relationships/slide" Target="/ppt/slides/slide2.xml" Id="R684fec704c4e4c64" /><Relationship Type="http://schemas.openxmlformats.org/officeDocument/2006/relationships/slide" Target="/ppt/slides/slide3.xml" Id="Rab12484d022b43ab" /><Relationship Type="http://schemas.openxmlformats.org/officeDocument/2006/relationships/slide" Target="/ppt/slides/slide4.xml" Id="R15dbe09b8c434199" /><Relationship Type="http://schemas.openxmlformats.org/officeDocument/2006/relationships/slide" Target="/ppt/slides/slide5.xml" Id="Rfc6fc67da3264677" /><Relationship Type="http://schemas.openxmlformats.org/officeDocument/2006/relationships/slide" Target="/ppt/slides/slide6.xml" Id="Rfbe898031db846f9" /><Relationship Type="http://schemas.openxmlformats.org/officeDocument/2006/relationships/slide" Target="/ppt/slides/slide7.xml" Id="R1a4028cb7f01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402190fe3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0260393294a4b" /><Relationship Type="http://schemas.openxmlformats.org/officeDocument/2006/relationships/theme" Target="/ppt/slideMasters/theme/theme1.xml" Id="R4b03ea8891e0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f026039329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694206987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d8c65cee1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0bff128f344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ea01e5701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b8314e95d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8b7edb1be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9c468ca142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JOVIEN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40 855 312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101 460 613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114 241 826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VINJE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Vinje, Kringsjåvegen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marius.vinje@vinje.no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JOVIEN AS</a:t>
            </a:r>
          </a:p>
        </p:txBody>
      </p:sp>
    </p:spTree>
  </p:cSld>
  <p:clrMapOvr>
    <a:masterClrMapping xmlns:a="http://schemas.openxmlformats.org/drawingml/2006/main"/>
  </p:clrMapOvr>
</p:sld>
</file>